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9" r:id="rId4"/>
    <p:sldId id="270" r:id="rId5"/>
    <p:sldId id="264" r:id="rId6"/>
    <p:sldId id="267" r:id="rId7"/>
    <p:sldId id="266" r:id="rId8"/>
    <p:sldId id="268" r:id="rId9"/>
    <p:sldId id="265" r:id="rId10"/>
    <p:sldId id="259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007396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6532F5-D674-4CE8-B6C1-D00DC6CC704A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A6365AF-6B47-489E-A1FA-392258B5D330}">
      <dgm:prSet phldrT="[Text]"/>
      <dgm:spPr>
        <a:solidFill>
          <a:srgbClr val="007396"/>
        </a:solidFill>
      </dgm:spPr>
      <dgm:t>
        <a:bodyPr/>
        <a:lstStyle/>
        <a:p>
          <a:r>
            <a:rPr lang="cs-CZ" dirty="0"/>
            <a:t>TopSky</a:t>
          </a:r>
        </a:p>
      </dgm:t>
    </dgm:pt>
    <dgm:pt modelId="{F5FFDD85-0808-4D9F-9B54-FE85E5059F6B}" type="parTrans" cxnId="{4598FB45-FF2F-4BC7-BFE8-4B807020BCA0}">
      <dgm:prSet/>
      <dgm:spPr/>
      <dgm:t>
        <a:bodyPr/>
        <a:lstStyle/>
        <a:p>
          <a:endParaRPr lang="cs-CZ"/>
        </a:p>
      </dgm:t>
    </dgm:pt>
    <dgm:pt modelId="{79EC5E59-F572-4ED3-9542-37D918C649D2}" type="sibTrans" cxnId="{4598FB45-FF2F-4BC7-BFE8-4B807020BCA0}">
      <dgm:prSet/>
      <dgm:spPr/>
      <dgm:t>
        <a:bodyPr/>
        <a:lstStyle/>
        <a:p>
          <a:endParaRPr lang="cs-CZ"/>
        </a:p>
      </dgm:t>
    </dgm:pt>
    <dgm:pt modelId="{AF474F9E-7EC7-4796-8F4A-BB0BB19AF1AE}">
      <dgm:prSet phldrT="[Text]"/>
      <dgm:spPr>
        <a:solidFill>
          <a:srgbClr val="007396"/>
        </a:solidFill>
      </dgm:spPr>
      <dgm:t>
        <a:bodyPr/>
        <a:lstStyle/>
        <a:p>
          <a:r>
            <a:rPr lang="cs-CZ" dirty="0"/>
            <a:t>TR8</a:t>
          </a:r>
        </a:p>
      </dgm:t>
    </dgm:pt>
    <dgm:pt modelId="{4E7F90D0-2B20-4319-A095-74ECF8A8BDB1}" type="parTrans" cxnId="{1C651F45-3406-4B75-BFB7-5C480C89514F}">
      <dgm:prSet/>
      <dgm:spPr/>
      <dgm:t>
        <a:bodyPr/>
        <a:lstStyle/>
        <a:p>
          <a:endParaRPr lang="cs-CZ"/>
        </a:p>
      </dgm:t>
    </dgm:pt>
    <dgm:pt modelId="{3A0C1A85-AC89-40BD-AF2E-2FED9B3A9178}" type="sibTrans" cxnId="{1C651F45-3406-4B75-BFB7-5C480C89514F}">
      <dgm:prSet/>
      <dgm:spPr/>
      <dgm:t>
        <a:bodyPr/>
        <a:lstStyle/>
        <a:p>
          <a:endParaRPr lang="cs-CZ"/>
        </a:p>
      </dgm:t>
    </dgm:pt>
    <dgm:pt modelId="{6DA886AB-943D-4C5E-A16F-574D95B52438}">
      <dgm:prSet phldrT="[Text]"/>
      <dgm:spPr>
        <a:solidFill>
          <a:srgbClr val="007396"/>
        </a:solidFill>
      </dgm:spPr>
      <dgm:t>
        <a:bodyPr/>
        <a:lstStyle/>
        <a:p>
          <a:r>
            <a:rPr lang="cs-CZ" dirty="0"/>
            <a:t>IDP</a:t>
          </a:r>
        </a:p>
      </dgm:t>
    </dgm:pt>
    <dgm:pt modelId="{C1F8F5F4-D235-4F31-8F31-CDE01630B09A}" type="parTrans" cxnId="{F720B0AA-666A-4D56-B39F-809DA08C52CA}">
      <dgm:prSet/>
      <dgm:spPr/>
      <dgm:t>
        <a:bodyPr/>
        <a:lstStyle/>
        <a:p>
          <a:endParaRPr lang="cs-CZ"/>
        </a:p>
      </dgm:t>
    </dgm:pt>
    <dgm:pt modelId="{250BCA46-9524-4F7B-87A2-8CB8C1C3C837}" type="sibTrans" cxnId="{F720B0AA-666A-4D56-B39F-809DA08C52CA}">
      <dgm:prSet/>
      <dgm:spPr/>
      <dgm:t>
        <a:bodyPr/>
        <a:lstStyle/>
        <a:p>
          <a:endParaRPr lang="cs-CZ"/>
        </a:p>
      </dgm:t>
    </dgm:pt>
    <dgm:pt modelId="{E72C9767-9B2C-441F-8959-A408AE4B5209}">
      <dgm:prSet phldrT="[Text]"/>
      <dgm:spPr>
        <a:solidFill>
          <a:srgbClr val="007396"/>
        </a:solidFill>
      </dgm:spPr>
      <dgm:t>
        <a:bodyPr/>
        <a:lstStyle/>
        <a:p>
          <a:r>
            <a:rPr lang="cs-CZ" dirty="0"/>
            <a:t>WALDO</a:t>
          </a:r>
        </a:p>
      </dgm:t>
    </dgm:pt>
    <dgm:pt modelId="{74BC833A-A3AF-4228-800E-D611B86E06F5}" type="parTrans" cxnId="{4561B95E-F4E4-45EA-ACC5-C221FDEE85BB}">
      <dgm:prSet/>
      <dgm:spPr/>
      <dgm:t>
        <a:bodyPr/>
        <a:lstStyle/>
        <a:p>
          <a:endParaRPr lang="cs-CZ"/>
        </a:p>
      </dgm:t>
    </dgm:pt>
    <dgm:pt modelId="{FE2E2CEB-7BCA-4C6A-8B54-7F90CB629696}" type="sibTrans" cxnId="{4561B95E-F4E4-45EA-ACC5-C221FDEE85BB}">
      <dgm:prSet/>
      <dgm:spPr/>
      <dgm:t>
        <a:bodyPr/>
        <a:lstStyle/>
        <a:p>
          <a:endParaRPr lang="cs-CZ"/>
        </a:p>
      </dgm:t>
    </dgm:pt>
    <dgm:pt modelId="{9030E40C-F179-46E7-9D3B-0ED174C4C88D}" type="pres">
      <dgm:prSet presAssocID="{CC6532F5-D674-4CE8-B6C1-D00DC6CC704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FF660A2-10F8-4AB7-80E1-6CFD69B3DD35}" type="pres">
      <dgm:prSet presAssocID="{CC6532F5-D674-4CE8-B6C1-D00DC6CC704A}" presName="diamond" presStyleLbl="bgShp" presStyleIdx="0" presStyleCnt="1"/>
      <dgm:spPr>
        <a:solidFill>
          <a:srgbClr val="FF0000"/>
        </a:solidFill>
      </dgm:spPr>
    </dgm:pt>
    <dgm:pt modelId="{5FB74D30-3B5C-4070-8652-611D6CADB32A}" type="pres">
      <dgm:prSet presAssocID="{CC6532F5-D674-4CE8-B6C1-D00DC6CC704A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DDC6E1-5EB3-4F8E-8ED9-009D3ADCB164}" type="pres">
      <dgm:prSet presAssocID="{CC6532F5-D674-4CE8-B6C1-D00DC6CC704A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7F459D-2955-4761-97EC-169DA0DB351B}" type="pres">
      <dgm:prSet presAssocID="{CC6532F5-D674-4CE8-B6C1-D00DC6CC704A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E8729B-4CBA-4CE0-9041-05EEB5DFB97B}" type="pres">
      <dgm:prSet presAssocID="{CC6532F5-D674-4CE8-B6C1-D00DC6CC704A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023682D-6B0E-477E-95A3-B5E1398F00CD}" type="presOf" srcId="{6DA886AB-943D-4C5E-A16F-574D95B52438}" destId="{187F459D-2955-4761-97EC-169DA0DB351B}" srcOrd="0" destOrd="0" presId="urn:microsoft.com/office/officeart/2005/8/layout/matrix3"/>
    <dgm:cxn modelId="{643643B2-9724-4FDD-BD02-F3475C5D91AC}" type="presOf" srcId="{AF474F9E-7EC7-4796-8F4A-BB0BB19AF1AE}" destId="{D0DDC6E1-5EB3-4F8E-8ED9-009D3ADCB164}" srcOrd="0" destOrd="0" presId="urn:microsoft.com/office/officeart/2005/8/layout/matrix3"/>
    <dgm:cxn modelId="{FDCCA8AE-D55A-46CD-98BF-EAF592D70E9C}" type="presOf" srcId="{E72C9767-9B2C-441F-8959-A408AE4B5209}" destId="{61E8729B-4CBA-4CE0-9041-05EEB5DFB97B}" srcOrd="0" destOrd="0" presId="urn:microsoft.com/office/officeart/2005/8/layout/matrix3"/>
    <dgm:cxn modelId="{1C651F45-3406-4B75-BFB7-5C480C89514F}" srcId="{CC6532F5-D674-4CE8-B6C1-D00DC6CC704A}" destId="{AF474F9E-7EC7-4796-8F4A-BB0BB19AF1AE}" srcOrd="1" destOrd="0" parTransId="{4E7F90D0-2B20-4319-A095-74ECF8A8BDB1}" sibTransId="{3A0C1A85-AC89-40BD-AF2E-2FED9B3A9178}"/>
    <dgm:cxn modelId="{F720B0AA-666A-4D56-B39F-809DA08C52CA}" srcId="{CC6532F5-D674-4CE8-B6C1-D00DC6CC704A}" destId="{6DA886AB-943D-4C5E-A16F-574D95B52438}" srcOrd="2" destOrd="0" parTransId="{C1F8F5F4-D235-4F31-8F31-CDE01630B09A}" sibTransId="{250BCA46-9524-4F7B-87A2-8CB8C1C3C837}"/>
    <dgm:cxn modelId="{DA45AEC2-ED64-4AED-893B-24539DCF8021}" type="presOf" srcId="{AA6365AF-6B47-489E-A1FA-392258B5D330}" destId="{5FB74D30-3B5C-4070-8652-611D6CADB32A}" srcOrd="0" destOrd="0" presId="urn:microsoft.com/office/officeart/2005/8/layout/matrix3"/>
    <dgm:cxn modelId="{4561B95E-F4E4-45EA-ACC5-C221FDEE85BB}" srcId="{CC6532F5-D674-4CE8-B6C1-D00DC6CC704A}" destId="{E72C9767-9B2C-441F-8959-A408AE4B5209}" srcOrd="3" destOrd="0" parTransId="{74BC833A-A3AF-4228-800E-D611B86E06F5}" sibTransId="{FE2E2CEB-7BCA-4C6A-8B54-7F90CB629696}"/>
    <dgm:cxn modelId="{4598FB45-FF2F-4BC7-BFE8-4B807020BCA0}" srcId="{CC6532F5-D674-4CE8-B6C1-D00DC6CC704A}" destId="{AA6365AF-6B47-489E-A1FA-392258B5D330}" srcOrd="0" destOrd="0" parTransId="{F5FFDD85-0808-4D9F-9B54-FE85E5059F6B}" sibTransId="{79EC5E59-F572-4ED3-9542-37D918C649D2}"/>
    <dgm:cxn modelId="{F4712ECE-B3C3-4F3E-9E87-4158E6F781AE}" type="presOf" srcId="{CC6532F5-D674-4CE8-B6C1-D00DC6CC704A}" destId="{9030E40C-F179-46E7-9D3B-0ED174C4C88D}" srcOrd="0" destOrd="0" presId="urn:microsoft.com/office/officeart/2005/8/layout/matrix3"/>
    <dgm:cxn modelId="{3898B959-702C-49B5-BAF6-3AB064AA62DB}" type="presParOf" srcId="{9030E40C-F179-46E7-9D3B-0ED174C4C88D}" destId="{5FF660A2-10F8-4AB7-80E1-6CFD69B3DD35}" srcOrd="0" destOrd="0" presId="urn:microsoft.com/office/officeart/2005/8/layout/matrix3"/>
    <dgm:cxn modelId="{645F6F73-2AD9-4CED-9537-3C39C9D0567A}" type="presParOf" srcId="{9030E40C-F179-46E7-9D3B-0ED174C4C88D}" destId="{5FB74D30-3B5C-4070-8652-611D6CADB32A}" srcOrd="1" destOrd="0" presId="urn:microsoft.com/office/officeart/2005/8/layout/matrix3"/>
    <dgm:cxn modelId="{6F3B9557-5A96-49F8-BE1D-057B251BCAFE}" type="presParOf" srcId="{9030E40C-F179-46E7-9D3B-0ED174C4C88D}" destId="{D0DDC6E1-5EB3-4F8E-8ED9-009D3ADCB164}" srcOrd="2" destOrd="0" presId="urn:microsoft.com/office/officeart/2005/8/layout/matrix3"/>
    <dgm:cxn modelId="{7B02A2EC-0B99-4B54-AF9B-A764E9C3E6D9}" type="presParOf" srcId="{9030E40C-F179-46E7-9D3B-0ED174C4C88D}" destId="{187F459D-2955-4761-97EC-169DA0DB351B}" srcOrd="3" destOrd="0" presId="urn:microsoft.com/office/officeart/2005/8/layout/matrix3"/>
    <dgm:cxn modelId="{79869106-D89F-4939-AEB2-FA21C20688F0}" type="presParOf" srcId="{9030E40C-F179-46E7-9D3B-0ED174C4C88D}" destId="{61E8729B-4CBA-4CE0-9041-05EEB5DFB97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D61E87-91A1-4FC4-8338-D8B237BAA617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CF24E10B-E989-4D8B-AC5F-1216F31A2965}">
      <dgm:prSet phldrT="[Text]" phldr="1"/>
      <dgm:spPr>
        <a:solidFill>
          <a:srgbClr val="007396"/>
        </a:solidFill>
      </dgm:spPr>
      <dgm:t>
        <a:bodyPr/>
        <a:lstStyle/>
        <a:p>
          <a:endParaRPr lang="cs-CZ"/>
        </a:p>
      </dgm:t>
    </dgm:pt>
    <dgm:pt modelId="{DBFCA618-F4B9-4EC8-BA91-E7539443921E}" type="parTrans" cxnId="{51CCE239-820D-430F-947C-044C9957C7A2}">
      <dgm:prSet/>
      <dgm:spPr/>
      <dgm:t>
        <a:bodyPr/>
        <a:lstStyle/>
        <a:p>
          <a:endParaRPr lang="cs-CZ"/>
        </a:p>
      </dgm:t>
    </dgm:pt>
    <dgm:pt modelId="{BF6DCC7E-4006-4151-885B-24A86AF8F9C3}" type="sibTrans" cxnId="{51CCE239-820D-430F-947C-044C9957C7A2}">
      <dgm:prSet/>
      <dgm:spPr/>
      <dgm:t>
        <a:bodyPr/>
        <a:lstStyle/>
        <a:p>
          <a:endParaRPr lang="cs-CZ"/>
        </a:p>
      </dgm:t>
    </dgm:pt>
    <dgm:pt modelId="{ECC918DB-BF91-4C5A-88A3-BA0CB5F12159}">
      <dgm:prSet phldrT="[Text]" phldr="1"/>
      <dgm:spPr>
        <a:solidFill>
          <a:srgbClr val="007396"/>
        </a:solidFill>
      </dgm:spPr>
      <dgm:t>
        <a:bodyPr/>
        <a:lstStyle/>
        <a:p>
          <a:endParaRPr lang="cs-CZ"/>
        </a:p>
      </dgm:t>
    </dgm:pt>
    <dgm:pt modelId="{1B88D2CF-719F-4C3D-BED3-01C04A2BFD4A}" type="parTrans" cxnId="{9B25D1CF-316F-46A0-A79A-121D04920DE8}">
      <dgm:prSet/>
      <dgm:spPr/>
      <dgm:t>
        <a:bodyPr/>
        <a:lstStyle/>
        <a:p>
          <a:endParaRPr lang="cs-CZ"/>
        </a:p>
      </dgm:t>
    </dgm:pt>
    <dgm:pt modelId="{38E37279-9510-4586-AB90-985E55790D62}" type="sibTrans" cxnId="{9B25D1CF-316F-46A0-A79A-121D04920DE8}">
      <dgm:prSet/>
      <dgm:spPr/>
      <dgm:t>
        <a:bodyPr/>
        <a:lstStyle/>
        <a:p>
          <a:endParaRPr lang="cs-CZ"/>
        </a:p>
      </dgm:t>
    </dgm:pt>
    <dgm:pt modelId="{62FFB8AC-6935-447B-B9A3-8A1E27160C60}">
      <dgm:prSet phldrT="[Text]" phldr="1"/>
      <dgm:spPr>
        <a:solidFill>
          <a:srgbClr val="007396"/>
        </a:solidFill>
      </dgm:spPr>
      <dgm:t>
        <a:bodyPr/>
        <a:lstStyle/>
        <a:p>
          <a:endParaRPr lang="cs-CZ"/>
        </a:p>
      </dgm:t>
    </dgm:pt>
    <dgm:pt modelId="{D2C85349-9A04-40BA-B0E3-BDFA289CB667}" type="parTrans" cxnId="{740887FF-EF0C-4DF9-8000-7C6057A9DF33}">
      <dgm:prSet/>
      <dgm:spPr/>
      <dgm:t>
        <a:bodyPr/>
        <a:lstStyle/>
        <a:p>
          <a:endParaRPr lang="cs-CZ"/>
        </a:p>
      </dgm:t>
    </dgm:pt>
    <dgm:pt modelId="{F3AF8CF2-79A3-43BF-A03B-5F7692AB625B}" type="sibTrans" cxnId="{740887FF-EF0C-4DF9-8000-7C6057A9DF33}">
      <dgm:prSet/>
      <dgm:spPr/>
      <dgm:t>
        <a:bodyPr/>
        <a:lstStyle/>
        <a:p>
          <a:endParaRPr lang="cs-CZ"/>
        </a:p>
      </dgm:t>
    </dgm:pt>
    <dgm:pt modelId="{37264D48-1F4C-4D93-80DD-3524AD053A81}" type="pres">
      <dgm:prSet presAssocID="{31D61E87-91A1-4FC4-8338-D8B237BAA61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A1982D1-7604-42B6-9F57-0ADF74878D8D}" type="pres">
      <dgm:prSet presAssocID="{CF24E10B-E989-4D8B-AC5F-1216F31A2965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D1A602-7E74-441D-ADA2-94EFD093FFAC}" type="pres">
      <dgm:prSet presAssocID="{CF24E10B-E989-4D8B-AC5F-1216F31A2965}" presName="gear1srcNode" presStyleLbl="node1" presStyleIdx="0" presStyleCnt="3"/>
      <dgm:spPr/>
      <dgm:t>
        <a:bodyPr/>
        <a:lstStyle/>
        <a:p>
          <a:endParaRPr lang="cs-CZ"/>
        </a:p>
      </dgm:t>
    </dgm:pt>
    <dgm:pt modelId="{6A00FEFE-F453-45E0-BF36-9996FA2F3F04}" type="pres">
      <dgm:prSet presAssocID="{CF24E10B-E989-4D8B-AC5F-1216F31A2965}" presName="gear1dstNode" presStyleLbl="node1" presStyleIdx="0" presStyleCnt="3"/>
      <dgm:spPr/>
      <dgm:t>
        <a:bodyPr/>
        <a:lstStyle/>
        <a:p>
          <a:endParaRPr lang="cs-CZ"/>
        </a:p>
      </dgm:t>
    </dgm:pt>
    <dgm:pt modelId="{BECC8C4F-82C8-464B-80BE-09AE78E42473}" type="pres">
      <dgm:prSet presAssocID="{ECC918DB-BF91-4C5A-88A3-BA0CB5F12159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BC90E4-6D4A-468A-9E2F-183800253009}" type="pres">
      <dgm:prSet presAssocID="{ECC918DB-BF91-4C5A-88A3-BA0CB5F12159}" presName="gear2srcNode" presStyleLbl="node1" presStyleIdx="1" presStyleCnt="3"/>
      <dgm:spPr/>
      <dgm:t>
        <a:bodyPr/>
        <a:lstStyle/>
        <a:p>
          <a:endParaRPr lang="cs-CZ"/>
        </a:p>
      </dgm:t>
    </dgm:pt>
    <dgm:pt modelId="{6CF8CC3D-5484-4F90-B19C-9B5B1A16A272}" type="pres">
      <dgm:prSet presAssocID="{ECC918DB-BF91-4C5A-88A3-BA0CB5F12159}" presName="gear2dstNode" presStyleLbl="node1" presStyleIdx="1" presStyleCnt="3"/>
      <dgm:spPr/>
      <dgm:t>
        <a:bodyPr/>
        <a:lstStyle/>
        <a:p>
          <a:endParaRPr lang="cs-CZ"/>
        </a:p>
      </dgm:t>
    </dgm:pt>
    <dgm:pt modelId="{78E5F630-9BEC-45EC-9A7B-F594EC6C96C6}" type="pres">
      <dgm:prSet presAssocID="{62FFB8AC-6935-447B-B9A3-8A1E27160C60}" presName="gear3" presStyleLbl="node1" presStyleIdx="2" presStyleCnt="3"/>
      <dgm:spPr/>
      <dgm:t>
        <a:bodyPr/>
        <a:lstStyle/>
        <a:p>
          <a:endParaRPr lang="cs-CZ"/>
        </a:p>
      </dgm:t>
    </dgm:pt>
    <dgm:pt modelId="{8D1A1A80-0730-4AE1-ABE6-D1395E8AADED}" type="pres">
      <dgm:prSet presAssocID="{62FFB8AC-6935-447B-B9A3-8A1E27160C6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03937A-F997-4E30-B12C-3A1B389A0A9C}" type="pres">
      <dgm:prSet presAssocID="{62FFB8AC-6935-447B-B9A3-8A1E27160C60}" presName="gear3srcNode" presStyleLbl="node1" presStyleIdx="2" presStyleCnt="3"/>
      <dgm:spPr/>
      <dgm:t>
        <a:bodyPr/>
        <a:lstStyle/>
        <a:p>
          <a:endParaRPr lang="cs-CZ"/>
        </a:p>
      </dgm:t>
    </dgm:pt>
    <dgm:pt modelId="{F1767644-C825-4B26-B9C4-CA677A520239}" type="pres">
      <dgm:prSet presAssocID="{62FFB8AC-6935-447B-B9A3-8A1E27160C60}" presName="gear3dstNode" presStyleLbl="node1" presStyleIdx="2" presStyleCnt="3"/>
      <dgm:spPr/>
      <dgm:t>
        <a:bodyPr/>
        <a:lstStyle/>
        <a:p>
          <a:endParaRPr lang="cs-CZ"/>
        </a:p>
      </dgm:t>
    </dgm:pt>
    <dgm:pt modelId="{4953DF23-5E17-44D3-9CAA-372AA4F86E7D}" type="pres">
      <dgm:prSet presAssocID="{BF6DCC7E-4006-4151-885B-24A86AF8F9C3}" presName="connector1" presStyleLbl="sibTrans2D1" presStyleIdx="0" presStyleCnt="3"/>
      <dgm:spPr/>
      <dgm:t>
        <a:bodyPr/>
        <a:lstStyle/>
        <a:p>
          <a:endParaRPr lang="cs-CZ"/>
        </a:p>
      </dgm:t>
    </dgm:pt>
    <dgm:pt modelId="{EEDC7177-7CDE-44F5-A814-88CB947A82F9}" type="pres">
      <dgm:prSet presAssocID="{38E37279-9510-4586-AB90-985E55790D62}" presName="connector2" presStyleLbl="sibTrans2D1" presStyleIdx="1" presStyleCnt="3"/>
      <dgm:spPr/>
      <dgm:t>
        <a:bodyPr/>
        <a:lstStyle/>
        <a:p>
          <a:endParaRPr lang="cs-CZ"/>
        </a:p>
      </dgm:t>
    </dgm:pt>
    <dgm:pt modelId="{57608274-3D0E-440C-9D35-46870E161D44}" type="pres">
      <dgm:prSet presAssocID="{F3AF8CF2-79A3-43BF-A03B-5F7692AB625B}" presName="connector3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B2F3DE7A-9AE6-4BB6-9E5B-FA6F798EE722}" type="presOf" srcId="{CF24E10B-E989-4D8B-AC5F-1216F31A2965}" destId="{92D1A602-7E74-441D-ADA2-94EFD093FFAC}" srcOrd="1" destOrd="0" presId="urn:microsoft.com/office/officeart/2005/8/layout/gear1"/>
    <dgm:cxn modelId="{FAE7A245-7862-431E-98AA-BA792E63ACD1}" type="presOf" srcId="{ECC918DB-BF91-4C5A-88A3-BA0CB5F12159}" destId="{6CF8CC3D-5484-4F90-B19C-9B5B1A16A272}" srcOrd="2" destOrd="0" presId="urn:microsoft.com/office/officeart/2005/8/layout/gear1"/>
    <dgm:cxn modelId="{EADA0848-EE0D-4A94-9C83-224CDB486164}" type="presOf" srcId="{ECC918DB-BF91-4C5A-88A3-BA0CB5F12159}" destId="{BECC8C4F-82C8-464B-80BE-09AE78E42473}" srcOrd="0" destOrd="0" presId="urn:microsoft.com/office/officeart/2005/8/layout/gear1"/>
    <dgm:cxn modelId="{40F17A5F-3BF0-4AC6-A54C-7867294E2B9C}" type="presOf" srcId="{BF6DCC7E-4006-4151-885B-24A86AF8F9C3}" destId="{4953DF23-5E17-44D3-9CAA-372AA4F86E7D}" srcOrd="0" destOrd="0" presId="urn:microsoft.com/office/officeart/2005/8/layout/gear1"/>
    <dgm:cxn modelId="{EFF3684E-60FA-4CEB-96B5-D31A27D5B2C8}" type="presOf" srcId="{CF24E10B-E989-4D8B-AC5F-1216F31A2965}" destId="{DA1982D1-7604-42B6-9F57-0ADF74878D8D}" srcOrd="0" destOrd="0" presId="urn:microsoft.com/office/officeart/2005/8/layout/gear1"/>
    <dgm:cxn modelId="{38E3242F-86B9-4B4F-B217-CEC9AE0D22F6}" type="presOf" srcId="{62FFB8AC-6935-447B-B9A3-8A1E27160C60}" destId="{8D1A1A80-0730-4AE1-ABE6-D1395E8AADED}" srcOrd="1" destOrd="0" presId="urn:microsoft.com/office/officeart/2005/8/layout/gear1"/>
    <dgm:cxn modelId="{979389FF-7AB7-4645-B25C-AB8D81A3D017}" type="presOf" srcId="{31D61E87-91A1-4FC4-8338-D8B237BAA617}" destId="{37264D48-1F4C-4D93-80DD-3524AD053A81}" srcOrd="0" destOrd="0" presId="urn:microsoft.com/office/officeart/2005/8/layout/gear1"/>
    <dgm:cxn modelId="{E912D8D8-FEF8-4F44-BA30-F9A591456CD1}" type="presOf" srcId="{CF24E10B-E989-4D8B-AC5F-1216F31A2965}" destId="{6A00FEFE-F453-45E0-BF36-9996FA2F3F04}" srcOrd="2" destOrd="0" presId="urn:microsoft.com/office/officeart/2005/8/layout/gear1"/>
    <dgm:cxn modelId="{07866582-1614-4398-9884-36FA97E5B5C9}" type="presOf" srcId="{ECC918DB-BF91-4C5A-88A3-BA0CB5F12159}" destId="{29BC90E4-6D4A-468A-9E2F-183800253009}" srcOrd="1" destOrd="0" presId="urn:microsoft.com/office/officeart/2005/8/layout/gear1"/>
    <dgm:cxn modelId="{E0C54961-7468-4ED6-825B-BE796F428065}" type="presOf" srcId="{62FFB8AC-6935-447B-B9A3-8A1E27160C60}" destId="{78E5F630-9BEC-45EC-9A7B-F594EC6C96C6}" srcOrd="0" destOrd="0" presId="urn:microsoft.com/office/officeart/2005/8/layout/gear1"/>
    <dgm:cxn modelId="{18246FFA-98D8-4511-891F-29B8CD19F48C}" type="presOf" srcId="{62FFB8AC-6935-447B-B9A3-8A1E27160C60}" destId="{3103937A-F997-4E30-B12C-3A1B389A0A9C}" srcOrd="2" destOrd="0" presId="urn:microsoft.com/office/officeart/2005/8/layout/gear1"/>
    <dgm:cxn modelId="{13A5F6B5-107B-4AC7-BCD8-F94405FFD9CC}" type="presOf" srcId="{38E37279-9510-4586-AB90-985E55790D62}" destId="{EEDC7177-7CDE-44F5-A814-88CB947A82F9}" srcOrd="0" destOrd="0" presId="urn:microsoft.com/office/officeart/2005/8/layout/gear1"/>
    <dgm:cxn modelId="{A2F7131D-40B6-4BA2-816E-2E880C9C73EE}" type="presOf" srcId="{F3AF8CF2-79A3-43BF-A03B-5F7692AB625B}" destId="{57608274-3D0E-440C-9D35-46870E161D44}" srcOrd="0" destOrd="0" presId="urn:microsoft.com/office/officeart/2005/8/layout/gear1"/>
    <dgm:cxn modelId="{9B25D1CF-316F-46A0-A79A-121D04920DE8}" srcId="{31D61E87-91A1-4FC4-8338-D8B237BAA617}" destId="{ECC918DB-BF91-4C5A-88A3-BA0CB5F12159}" srcOrd="1" destOrd="0" parTransId="{1B88D2CF-719F-4C3D-BED3-01C04A2BFD4A}" sibTransId="{38E37279-9510-4586-AB90-985E55790D62}"/>
    <dgm:cxn modelId="{51CCE239-820D-430F-947C-044C9957C7A2}" srcId="{31D61E87-91A1-4FC4-8338-D8B237BAA617}" destId="{CF24E10B-E989-4D8B-AC5F-1216F31A2965}" srcOrd="0" destOrd="0" parTransId="{DBFCA618-F4B9-4EC8-BA91-E7539443921E}" sibTransId="{BF6DCC7E-4006-4151-885B-24A86AF8F9C3}"/>
    <dgm:cxn modelId="{740887FF-EF0C-4DF9-8000-7C6057A9DF33}" srcId="{31D61E87-91A1-4FC4-8338-D8B237BAA617}" destId="{62FFB8AC-6935-447B-B9A3-8A1E27160C60}" srcOrd="2" destOrd="0" parTransId="{D2C85349-9A04-40BA-B0E3-BDFA289CB667}" sibTransId="{F3AF8CF2-79A3-43BF-A03B-5F7692AB625B}"/>
    <dgm:cxn modelId="{11A3E163-DD58-4D35-8FDA-DF82E72B6F8D}" type="presOf" srcId="{62FFB8AC-6935-447B-B9A3-8A1E27160C60}" destId="{F1767644-C825-4B26-B9C4-CA677A520239}" srcOrd="3" destOrd="0" presId="urn:microsoft.com/office/officeart/2005/8/layout/gear1"/>
    <dgm:cxn modelId="{5130287C-0D2E-435A-AF91-5CFE7CAA1CA7}" type="presParOf" srcId="{37264D48-1F4C-4D93-80DD-3524AD053A81}" destId="{DA1982D1-7604-42B6-9F57-0ADF74878D8D}" srcOrd="0" destOrd="0" presId="urn:microsoft.com/office/officeart/2005/8/layout/gear1"/>
    <dgm:cxn modelId="{8235A4EA-622D-4113-BD3E-086B1A35333E}" type="presParOf" srcId="{37264D48-1F4C-4D93-80DD-3524AD053A81}" destId="{92D1A602-7E74-441D-ADA2-94EFD093FFAC}" srcOrd="1" destOrd="0" presId="urn:microsoft.com/office/officeart/2005/8/layout/gear1"/>
    <dgm:cxn modelId="{104D1D79-5A5C-4C72-BE01-8A55A9E79B25}" type="presParOf" srcId="{37264D48-1F4C-4D93-80DD-3524AD053A81}" destId="{6A00FEFE-F453-45E0-BF36-9996FA2F3F04}" srcOrd="2" destOrd="0" presId="urn:microsoft.com/office/officeart/2005/8/layout/gear1"/>
    <dgm:cxn modelId="{D12A56C2-440C-4833-88C3-CC6B0C3E38BF}" type="presParOf" srcId="{37264D48-1F4C-4D93-80DD-3524AD053A81}" destId="{BECC8C4F-82C8-464B-80BE-09AE78E42473}" srcOrd="3" destOrd="0" presId="urn:microsoft.com/office/officeart/2005/8/layout/gear1"/>
    <dgm:cxn modelId="{29FA6F93-9E2B-4070-A6CF-2D672A1BDF04}" type="presParOf" srcId="{37264D48-1F4C-4D93-80DD-3524AD053A81}" destId="{29BC90E4-6D4A-468A-9E2F-183800253009}" srcOrd="4" destOrd="0" presId="urn:microsoft.com/office/officeart/2005/8/layout/gear1"/>
    <dgm:cxn modelId="{C007ACE1-4DD7-47C3-8A46-9F2C5898D32C}" type="presParOf" srcId="{37264D48-1F4C-4D93-80DD-3524AD053A81}" destId="{6CF8CC3D-5484-4F90-B19C-9B5B1A16A272}" srcOrd="5" destOrd="0" presId="urn:microsoft.com/office/officeart/2005/8/layout/gear1"/>
    <dgm:cxn modelId="{666716DF-AD9D-4363-AB98-63BC64950EBF}" type="presParOf" srcId="{37264D48-1F4C-4D93-80DD-3524AD053A81}" destId="{78E5F630-9BEC-45EC-9A7B-F594EC6C96C6}" srcOrd="6" destOrd="0" presId="urn:microsoft.com/office/officeart/2005/8/layout/gear1"/>
    <dgm:cxn modelId="{7CE7D3FF-D342-41FC-B86D-3271DCCE0381}" type="presParOf" srcId="{37264D48-1F4C-4D93-80DD-3524AD053A81}" destId="{8D1A1A80-0730-4AE1-ABE6-D1395E8AADED}" srcOrd="7" destOrd="0" presId="urn:microsoft.com/office/officeart/2005/8/layout/gear1"/>
    <dgm:cxn modelId="{F7EA86D7-7A90-43C6-B5A9-51CB1C83B591}" type="presParOf" srcId="{37264D48-1F4C-4D93-80DD-3524AD053A81}" destId="{3103937A-F997-4E30-B12C-3A1B389A0A9C}" srcOrd="8" destOrd="0" presId="urn:microsoft.com/office/officeart/2005/8/layout/gear1"/>
    <dgm:cxn modelId="{098CD136-4698-45E2-A37C-DFD3E9ACA50F}" type="presParOf" srcId="{37264D48-1F4C-4D93-80DD-3524AD053A81}" destId="{F1767644-C825-4B26-B9C4-CA677A520239}" srcOrd="9" destOrd="0" presId="urn:microsoft.com/office/officeart/2005/8/layout/gear1"/>
    <dgm:cxn modelId="{5EDBF33F-840C-4F14-BF5C-539B3CB43E51}" type="presParOf" srcId="{37264D48-1F4C-4D93-80DD-3524AD053A81}" destId="{4953DF23-5E17-44D3-9CAA-372AA4F86E7D}" srcOrd="10" destOrd="0" presId="urn:microsoft.com/office/officeart/2005/8/layout/gear1"/>
    <dgm:cxn modelId="{1E22DAB9-6F5D-4BE6-A5CE-4AF5CCBD69C4}" type="presParOf" srcId="{37264D48-1F4C-4D93-80DD-3524AD053A81}" destId="{EEDC7177-7CDE-44F5-A814-88CB947A82F9}" srcOrd="11" destOrd="0" presId="urn:microsoft.com/office/officeart/2005/8/layout/gear1"/>
    <dgm:cxn modelId="{493BFE60-2DF5-45A2-BD3C-BED3DE999FE6}" type="presParOf" srcId="{37264D48-1F4C-4D93-80DD-3524AD053A81}" destId="{57608274-3D0E-440C-9D35-46870E161D4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E28B5D-6EBE-48FF-B8CE-A5E3FAE2D8EB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2F98B90-37ED-403C-87D0-8DBF08EE9248}">
      <dgm:prSet phldrT="[Text]" phldr="1"/>
      <dgm:spPr/>
      <dgm:t>
        <a:bodyPr/>
        <a:lstStyle/>
        <a:p>
          <a:endParaRPr lang="cs-CZ"/>
        </a:p>
      </dgm:t>
    </dgm:pt>
    <dgm:pt modelId="{57E870B8-AB20-4E30-8167-34B23448F37F}" type="parTrans" cxnId="{341701D1-10D0-48CF-BC69-71BE87F35410}">
      <dgm:prSet/>
      <dgm:spPr/>
      <dgm:t>
        <a:bodyPr/>
        <a:lstStyle/>
        <a:p>
          <a:endParaRPr lang="cs-CZ"/>
        </a:p>
      </dgm:t>
    </dgm:pt>
    <dgm:pt modelId="{95243065-81BF-4120-B623-B8F55CED4D97}" type="sibTrans" cxnId="{341701D1-10D0-48CF-BC69-71BE87F35410}">
      <dgm:prSet/>
      <dgm:spPr/>
      <dgm:t>
        <a:bodyPr/>
        <a:lstStyle/>
        <a:p>
          <a:endParaRPr lang="cs-CZ"/>
        </a:p>
      </dgm:t>
    </dgm:pt>
    <dgm:pt modelId="{400F3291-4974-4DA0-91C1-4A9A1659F898}">
      <dgm:prSet phldrT="[Text]" phldr="1"/>
      <dgm:spPr/>
      <dgm:t>
        <a:bodyPr/>
        <a:lstStyle/>
        <a:p>
          <a:endParaRPr lang="cs-CZ"/>
        </a:p>
      </dgm:t>
    </dgm:pt>
    <dgm:pt modelId="{76D35356-4FC5-45C2-BB84-2AE559B9C0AB}" type="parTrans" cxnId="{CCF84783-21A2-44D3-8053-3E596F3A80F4}">
      <dgm:prSet/>
      <dgm:spPr/>
      <dgm:t>
        <a:bodyPr/>
        <a:lstStyle/>
        <a:p>
          <a:endParaRPr lang="cs-CZ"/>
        </a:p>
      </dgm:t>
    </dgm:pt>
    <dgm:pt modelId="{069F06B1-DA66-445E-822E-0D296CA9FDA1}" type="sibTrans" cxnId="{CCF84783-21A2-44D3-8053-3E596F3A80F4}">
      <dgm:prSet/>
      <dgm:spPr/>
      <dgm:t>
        <a:bodyPr/>
        <a:lstStyle/>
        <a:p>
          <a:endParaRPr lang="cs-CZ"/>
        </a:p>
      </dgm:t>
    </dgm:pt>
    <dgm:pt modelId="{9F176FB9-A2A5-4E65-8E0D-34A0BB9E0949}">
      <dgm:prSet phldrT="[Text]" phldr="1"/>
      <dgm:spPr/>
      <dgm:t>
        <a:bodyPr/>
        <a:lstStyle/>
        <a:p>
          <a:endParaRPr lang="cs-CZ"/>
        </a:p>
      </dgm:t>
    </dgm:pt>
    <dgm:pt modelId="{0EBFADF4-E9CE-4C5F-960B-5D905336DB2E}" type="parTrans" cxnId="{3CF5298A-B39F-4F42-8023-63BC925826CB}">
      <dgm:prSet/>
      <dgm:spPr/>
      <dgm:t>
        <a:bodyPr/>
        <a:lstStyle/>
        <a:p>
          <a:endParaRPr lang="cs-CZ"/>
        </a:p>
      </dgm:t>
    </dgm:pt>
    <dgm:pt modelId="{82CD7DB2-3D22-4995-A39E-D3E5743D3529}" type="sibTrans" cxnId="{3CF5298A-B39F-4F42-8023-63BC925826CB}">
      <dgm:prSet/>
      <dgm:spPr/>
      <dgm:t>
        <a:bodyPr/>
        <a:lstStyle/>
        <a:p>
          <a:endParaRPr lang="cs-CZ"/>
        </a:p>
      </dgm:t>
    </dgm:pt>
    <dgm:pt modelId="{8C693AEE-7124-4C9D-9CE8-02A6088895F2}">
      <dgm:prSet phldrT="[Text]" custT="1"/>
      <dgm:spPr/>
      <dgm:t>
        <a:bodyPr/>
        <a:lstStyle/>
        <a:p>
          <a:r>
            <a:rPr lang="cs-CZ" sz="1800" dirty="0">
              <a:latin typeface="Arial" panose="020B0604020202020204" pitchFamily="34" charset="0"/>
              <a:cs typeface="Arial" panose="020B0604020202020204" pitchFamily="34" charset="0"/>
            </a:rPr>
            <a:t>TopSky</a:t>
          </a:r>
        </a:p>
      </dgm:t>
    </dgm:pt>
    <dgm:pt modelId="{F2BF9E6C-970E-4AE5-B7DB-ED474B2E0BC6}" type="parTrans" cxnId="{93D0A2EE-0144-4342-B4AB-8652F908B60C}">
      <dgm:prSet/>
      <dgm:spPr/>
      <dgm:t>
        <a:bodyPr/>
        <a:lstStyle/>
        <a:p>
          <a:endParaRPr lang="cs-CZ"/>
        </a:p>
      </dgm:t>
    </dgm:pt>
    <dgm:pt modelId="{D61EDFCA-5CC3-4A98-A4A3-7A1EB300DE0E}" type="sibTrans" cxnId="{93D0A2EE-0144-4342-B4AB-8652F908B60C}">
      <dgm:prSet/>
      <dgm:spPr/>
      <dgm:t>
        <a:bodyPr/>
        <a:lstStyle/>
        <a:p>
          <a:endParaRPr lang="cs-CZ"/>
        </a:p>
      </dgm:t>
    </dgm:pt>
    <dgm:pt modelId="{D185C7D8-B145-4624-9680-F25BB167E87F}" type="pres">
      <dgm:prSet presAssocID="{C4E28B5D-6EBE-48FF-B8CE-A5E3FAE2D8E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EA19AE2-247D-4887-97ED-F7B401B6D6B4}" type="pres">
      <dgm:prSet presAssocID="{C4E28B5D-6EBE-48FF-B8CE-A5E3FAE2D8EB}" presName="ellipse" presStyleLbl="trBgShp" presStyleIdx="0" presStyleCnt="1"/>
      <dgm:spPr/>
    </dgm:pt>
    <dgm:pt modelId="{8934EBCC-E19B-4DC6-9395-38346BD0D5A1}" type="pres">
      <dgm:prSet presAssocID="{C4E28B5D-6EBE-48FF-B8CE-A5E3FAE2D8EB}" presName="arrow1" presStyleLbl="fgShp" presStyleIdx="0" presStyleCnt="1"/>
      <dgm:spPr/>
    </dgm:pt>
    <dgm:pt modelId="{7C0B068D-A2A7-4265-B085-829E8530A0A0}" type="pres">
      <dgm:prSet presAssocID="{C4E28B5D-6EBE-48FF-B8CE-A5E3FAE2D8EB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6EE32E-83D1-465A-AB92-8229D8495E59}" type="pres">
      <dgm:prSet presAssocID="{400F3291-4974-4DA0-91C1-4A9A1659F898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8D5A9F-1822-4564-929E-0D46E1183E86}" type="pres">
      <dgm:prSet presAssocID="{9F176FB9-A2A5-4E65-8E0D-34A0BB9E0949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4B3722-913F-41BB-B7A7-3FDBFD6CD78B}" type="pres">
      <dgm:prSet presAssocID="{8C693AEE-7124-4C9D-9CE8-02A6088895F2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A230E4-288E-42C0-AED2-CF1233990D9D}" type="pres">
      <dgm:prSet presAssocID="{C4E28B5D-6EBE-48FF-B8CE-A5E3FAE2D8EB}" presName="funnel" presStyleLbl="trAlignAcc1" presStyleIdx="0" presStyleCnt="1"/>
      <dgm:spPr/>
    </dgm:pt>
  </dgm:ptLst>
  <dgm:cxnLst>
    <dgm:cxn modelId="{3FA940C8-9E81-4D45-9304-B2A4D6BC77F1}" type="presOf" srcId="{62F98B90-37ED-403C-87D0-8DBF08EE9248}" destId="{534B3722-913F-41BB-B7A7-3FDBFD6CD78B}" srcOrd="0" destOrd="0" presId="urn:microsoft.com/office/officeart/2005/8/layout/funnel1"/>
    <dgm:cxn modelId="{3CF5298A-B39F-4F42-8023-63BC925826CB}" srcId="{C4E28B5D-6EBE-48FF-B8CE-A5E3FAE2D8EB}" destId="{9F176FB9-A2A5-4E65-8E0D-34A0BB9E0949}" srcOrd="2" destOrd="0" parTransId="{0EBFADF4-E9CE-4C5F-960B-5D905336DB2E}" sibTransId="{82CD7DB2-3D22-4995-A39E-D3E5743D3529}"/>
    <dgm:cxn modelId="{FF543BD0-BC80-4CDB-8926-E21287D6B594}" type="presOf" srcId="{8C693AEE-7124-4C9D-9CE8-02A6088895F2}" destId="{7C0B068D-A2A7-4265-B085-829E8530A0A0}" srcOrd="0" destOrd="0" presId="urn:microsoft.com/office/officeart/2005/8/layout/funnel1"/>
    <dgm:cxn modelId="{341701D1-10D0-48CF-BC69-71BE87F35410}" srcId="{C4E28B5D-6EBE-48FF-B8CE-A5E3FAE2D8EB}" destId="{62F98B90-37ED-403C-87D0-8DBF08EE9248}" srcOrd="0" destOrd="0" parTransId="{57E870B8-AB20-4E30-8167-34B23448F37F}" sibTransId="{95243065-81BF-4120-B623-B8F55CED4D97}"/>
    <dgm:cxn modelId="{EE3F4B24-C10D-4AC5-A2FE-C3A3EB915416}" type="presOf" srcId="{C4E28B5D-6EBE-48FF-B8CE-A5E3FAE2D8EB}" destId="{D185C7D8-B145-4624-9680-F25BB167E87F}" srcOrd="0" destOrd="0" presId="urn:microsoft.com/office/officeart/2005/8/layout/funnel1"/>
    <dgm:cxn modelId="{CCF84783-21A2-44D3-8053-3E596F3A80F4}" srcId="{C4E28B5D-6EBE-48FF-B8CE-A5E3FAE2D8EB}" destId="{400F3291-4974-4DA0-91C1-4A9A1659F898}" srcOrd="1" destOrd="0" parTransId="{76D35356-4FC5-45C2-BB84-2AE559B9C0AB}" sibTransId="{069F06B1-DA66-445E-822E-0D296CA9FDA1}"/>
    <dgm:cxn modelId="{73F89906-536A-4CE9-AF8E-16CD36441F7A}" type="presOf" srcId="{9F176FB9-A2A5-4E65-8E0D-34A0BB9E0949}" destId="{776EE32E-83D1-465A-AB92-8229D8495E59}" srcOrd="0" destOrd="0" presId="urn:microsoft.com/office/officeart/2005/8/layout/funnel1"/>
    <dgm:cxn modelId="{93D0A2EE-0144-4342-B4AB-8652F908B60C}" srcId="{C4E28B5D-6EBE-48FF-B8CE-A5E3FAE2D8EB}" destId="{8C693AEE-7124-4C9D-9CE8-02A6088895F2}" srcOrd="3" destOrd="0" parTransId="{F2BF9E6C-970E-4AE5-B7DB-ED474B2E0BC6}" sibTransId="{D61EDFCA-5CC3-4A98-A4A3-7A1EB300DE0E}"/>
    <dgm:cxn modelId="{69B04484-F30A-4803-B459-9530E6289D37}" type="presOf" srcId="{400F3291-4974-4DA0-91C1-4A9A1659F898}" destId="{958D5A9F-1822-4564-929E-0D46E1183E86}" srcOrd="0" destOrd="0" presId="urn:microsoft.com/office/officeart/2005/8/layout/funnel1"/>
    <dgm:cxn modelId="{C3F500D2-FB57-497E-A64F-9EFB74407165}" type="presParOf" srcId="{D185C7D8-B145-4624-9680-F25BB167E87F}" destId="{5EA19AE2-247D-4887-97ED-F7B401B6D6B4}" srcOrd="0" destOrd="0" presId="urn:microsoft.com/office/officeart/2005/8/layout/funnel1"/>
    <dgm:cxn modelId="{1F397EE3-77DA-4B8A-9990-3C62EEC48ED3}" type="presParOf" srcId="{D185C7D8-B145-4624-9680-F25BB167E87F}" destId="{8934EBCC-E19B-4DC6-9395-38346BD0D5A1}" srcOrd="1" destOrd="0" presId="urn:microsoft.com/office/officeart/2005/8/layout/funnel1"/>
    <dgm:cxn modelId="{BF5245A9-F084-4152-97E9-7E1288DCFD5B}" type="presParOf" srcId="{D185C7D8-B145-4624-9680-F25BB167E87F}" destId="{7C0B068D-A2A7-4265-B085-829E8530A0A0}" srcOrd="2" destOrd="0" presId="urn:microsoft.com/office/officeart/2005/8/layout/funnel1"/>
    <dgm:cxn modelId="{01D05059-4202-40BE-BF90-0090E822A0CA}" type="presParOf" srcId="{D185C7D8-B145-4624-9680-F25BB167E87F}" destId="{776EE32E-83D1-465A-AB92-8229D8495E59}" srcOrd="3" destOrd="0" presId="urn:microsoft.com/office/officeart/2005/8/layout/funnel1"/>
    <dgm:cxn modelId="{9863DE55-5615-4BCC-B921-4796EA8ABD65}" type="presParOf" srcId="{D185C7D8-B145-4624-9680-F25BB167E87F}" destId="{958D5A9F-1822-4564-929E-0D46E1183E86}" srcOrd="4" destOrd="0" presId="urn:microsoft.com/office/officeart/2005/8/layout/funnel1"/>
    <dgm:cxn modelId="{C766DF51-EEE5-4FA3-921B-6B35E1F4D0A7}" type="presParOf" srcId="{D185C7D8-B145-4624-9680-F25BB167E87F}" destId="{534B3722-913F-41BB-B7A7-3FDBFD6CD78B}" srcOrd="5" destOrd="0" presId="urn:microsoft.com/office/officeart/2005/8/layout/funnel1"/>
    <dgm:cxn modelId="{D8E25E62-6759-4E2D-916B-2162C7FD991F}" type="presParOf" srcId="{D185C7D8-B145-4624-9680-F25BB167E87F}" destId="{36A230E4-288E-42C0-AED2-CF1233990D9D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F660A2-10F8-4AB7-80E1-6CFD69B3DD35}">
      <dsp:nvSpPr>
        <dsp:cNvPr id="0" name=""/>
        <dsp:cNvSpPr/>
      </dsp:nvSpPr>
      <dsp:spPr>
        <a:xfrm>
          <a:off x="700193" y="0"/>
          <a:ext cx="2244513" cy="2244513"/>
        </a:xfrm>
        <a:prstGeom prst="diamond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74D30-3B5C-4070-8652-611D6CADB32A}">
      <dsp:nvSpPr>
        <dsp:cNvPr id="0" name=""/>
        <dsp:cNvSpPr/>
      </dsp:nvSpPr>
      <dsp:spPr>
        <a:xfrm>
          <a:off x="913422" y="213228"/>
          <a:ext cx="875360" cy="875360"/>
        </a:xfrm>
        <a:prstGeom prst="roundRect">
          <a:avLst/>
        </a:prstGeom>
        <a:solidFill>
          <a:srgbClr val="0073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TopSky</a:t>
          </a:r>
        </a:p>
      </dsp:txBody>
      <dsp:txXfrm>
        <a:off x="956154" y="255960"/>
        <a:ext cx="789896" cy="789896"/>
      </dsp:txXfrm>
    </dsp:sp>
    <dsp:sp modelId="{D0DDC6E1-5EB3-4F8E-8ED9-009D3ADCB164}">
      <dsp:nvSpPr>
        <dsp:cNvPr id="0" name=""/>
        <dsp:cNvSpPr/>
      </dsp:nvSpPr>
      <dsp:spPr>
        <a:xfrm>
          <a:off x="1856117" y="213228"/>
          <a:ext cx="875360" cy="875360"/>
        </a:xfrm>
        <a:prstGeom prst="roundRect">
          <a:avLst/>
        </a:prstGeom>
        <a:solidFill>
          <a:srgbClr val="0073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TR8</a:t>
          </a:r>
        </a:p>
      </dsp:txBody>
      <dsp:txXfrm>
        <a:off x="1898849" y="255960"/>
        <a:ext cx="789896" cy="789896"/>
      </dsp:txXfrm>
    </dsp:sp>
    <dsp:sp modelId="{187F459D-2955-4761-97EC-169DA0DB351B}">
      <dsp:nvSpPr>
        <dsp:cNvPr id="0" name=""/>
        <dsp:cNvSpPr/>
      </dsp:nvSpPr>
      <dsp:spPr>
        <a:xfrm>
          <a:off x="913422" y="1155924"/>
          <a:ext cx="875360" cy="875360"/>
        </a:xfrm>
        <a:prstGeom prst="roundRect">
          <a:avLst/>
        </a:prstGeom>
        <a:solidFill>
          <a:srgbClr val="0073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IDP</a:t>
          </a:r>
        </a:p>
      </dsp:txBody>
      <dsp:txXfrm>
        <a:off x="956154" y="1198656"/>
        <a:ext cx="789896" cy="789896"/>
      </dsp:txXfrm>
    </dsp:sp>
    <dsp:sp modelId="{61E8729B-4CBA-4CE0-9041-05EEB5DFB97B}">
      <dsp:nvSpPr>
        <dsp:cNvPr id="0" name=""/>
        <dsp:cNvSpPr/>
      </dsp:nvSpPr>
      <dsp:spPr>
        <a:xfrm>
          <a:off x="1856117" y="1155924"/>
          <a:ext cx="875360" cy="875360"/>
        </a:xfrm>
        <a:prstGeom prst="roundRect">
          <a:avLst/>
        </a:prstGeom>
        <a:solidFill>
          <a:srgbClr val="0073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WALDO</a:t>
          </a:r>
        </a:p>
      </dsp:txBody>
      <dsp:txXfrm>
        <a:off x="1898849" y="1198656"/>
        <a:ext cx="789896" cy="7898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982D1-7604-42B6-9F57-0ADF74878D8D}">
      <dsp:nvSpPr>
        <dsp:cNvPr id="0" name=""/>
        <dsp:cNvSpPr/>
      </dsp:nvSpPr>
      <dsp:spPr>
        <a:xfrm>
          <a:off x="1898586" y="1017841"/>
          <a:ext cx="1244029" cy="1244029"/>
        </a:xfrm>
        <a:prstGeom prst="gear9">
          <a:avLst/>
        </a:prstGeom>
        <a:solidFill>
          <a:srgbClr val="0073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>
        <a:off x="2148691" y="1309249"/>
        <a:ext cx="743819" cy="639456"/>
      </dsp:txXfrm>
    </dsp:sp>
    <dsp:sp modelId="{BECC8C4F-82C8-464B-80BE-09AE78E42473}">
      <dsp:nvSpPr>
        <dsp:cNvPr id="0" name=""/>
        <dsp:cNvSpPr/>
      </dsp:nvSpPr>
      <dsp:spPr>
        <a:xfrm>
          <a:off x="1174787" y="723798"/>
          <a:ext cx="904748" cy="904748"/>
        </a:xfrm>
        <a:prstGeom prst="gear6">
          <a:avLst/>
        </a:prstGeom>
        <a:solidFill>
          <a:srgbClr val="0073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402560" y="952948"/>
        <a:ext cx="449202" cy="446448"/>
      </dsp:txXfrm>
    </dsp:sp>
    <dsp:sp modelId="{78E5F630-9BEC-45EC-9A7B-F594EC6C96C6}">
      <dsp:nvSpPr>
        <dsp:cNvPr id="0" name=""/>
        <dsp:cNvSpPr/>
      </dsp:nvSpPr>
      <dsp:spPr>
        <a:xfrm rot="20700000">
          <a:off x="1681539" y="99614"/>
          <a:ext cx="886468" cy="886468"/>
        </a:xfrm>
        <a:prstGeom prst="gear6">
          <a:avLst/>
        </a:prstGeom>
        <a:solidFill>
          <a:srgbClr val="0073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 rot="-20700000">
        <a:off x="1875967" y="294043"/>
        <a:ext cx="497611" cy="497611"/>
      </dsp:txXfrm>
    </dsp:sp>
    <dsp:sp modelId="{4953DF23-5E17-44D3-9CAA-372AA4F86E7D}">
      <dsp:nvSpPr>
        <dsp:cNvPr id="0" name=""/>
        <dsp:cNvSpPr/>
      </dsp:nvSpPr>
      <dsp:spPr>
        <a:xfrm>
          <a:off x="1783178" y="841074"/>
          <a:ext cx="1592357" cy="1592357"/>
        </a:xfrm>
        <a:prstGeom prst="circularArrow">
          <a:avLst>
            <a:gd name="adj1" fmla="val 4688"/>
            <a:gd name="adj2" fmla="val 299029"/>
            <a:gd name="adj3" fmla="val 2440062"/>
            <a:gd name="adj4" fmla="val 16036224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DC7177-7CDE-44F5-A814-88CB947A82F9}">
      <dsp:nvSpPr>
        <dsp:cNvPr id="0" name=""/>
        <dsp:cNvSpPr/>
      </dsp:nvSpPr>
      <dsp:spPr>
        <a:xfrm>
          <a:off x="1014558" y="531905"/>
          <a:ext cx="1156947" cy="115694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608274-3D0E-440C-9D35-46870E161D44}">
      <dsp:nvSpPr>
        <dsp:cNvPr id="0" name=""/>
        <dsp:cNvSpPr/>
      </dsp:nvSpPr>
      <dsp:spPr>
        <a:xfrm>
          <a:off x="1476489" y="-86262"/>
          <a:ext cx="1247421" cy="124742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A19AE2-247D-4887-97ED-F7B401B6D6B4}">
      <dsp:nvSpPr>
        <dsp:cNvPr id="0" name=""/>
        <dsp:cNvSpPr/>
      </dsp:nvSpPr>
      <dsp:spPr>
        <a:xfrm>
          <a:off x="501969" y="324399"/>
          <a:ext cx="1834392" cy="63706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4EBCC-E19B-4DC6-9395-38346BD0D5A1}">
      <dsp:nvSpPr>
        <dsp:cNvPr id="0" name=""/>
        <dsp:cNvSpPr/>
      </dsp:nvSpPr>
      <dsp:spPr>
        <a:xfrm>
          <a:off x="1244258" y="1884343"/>
          <a:ext cx="355502" cy="227521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0B068D-A2A7-4265-B085-829E8530A0A0}">
      <dsp:nvSpPr>
        <dsp:cNvPr id="0" name=""/>
        <dsp:cNvSpPr/>
      </dsp:nvSpPr>
      <dsp:spPr>
        <a:xfrm>
          <a:off x="568803" y="2066360"/>
          <a:ext cx="1706411" cy="426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>
              <a:latin typeface="Arial" panose="020B0604020202020204" pitchFamily="34" charset="0"/>
              <a:cs typeface="Arial" panose="020B0604020202020204" pitchFamily="34" charset="0"/>
            </a:rPr>
            <a:t>TopSky</a:t>
          </a:r>
        </a:p>
      </dsp:txBody>
      <dsp:txXfrm>
        <a:off x="568803" y="2066360"/>
        <a:ext cx="1706411" cy="426602"/>
      </dsp:txXfrm>
    </dsp:sp>
    <dsp:sp modelId="{776EE32E-83D1-465A-AB92-8229D8495E59}">
      <dsp:nvSpPr>
        <dsp:cNvPr id="0" name=""/>
        <dsp:cNvSpPr/>
      </dsp:nvSpPr>
      <dsp:spPr>
        <a:xfrm>
          <a:off x="1168891" y="1010660"/>
          <a:ext cx="639904" cy="6399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262603" y="1104372"/>
        <a:ext cx="452480" cy="452480"/>
      </dsp:txXfrm>
    </dsp:sp>
    <dsp:sp modelId="{958D5A9F-1822-4564-929E-0D46E1183E86}">
      <dsp:nvSpPr>
        <dsp:cNvPr id="0" name=""/>
        <dsp:cNvSpPr/>
      </dsp:nvSpPr>
      <dsp:spPr>
        <a:xfrm>
          <a:off x="711004" y="530590"/>
          <a:ext cx="639904" cy="6399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804716" y="624302"/>
        <a:ext cx="452480" cy="452480"/>
      </dsp:txXfrm>
    </dsp:sp>
    <dsp:sp modelId="{534B3722-913F-41BB-B7A7-3FDBFD6CD78B}">
      <dsp:nvSpPr>
        <dsp:cNvPr id="0" name=""/>
        <dsp:cNvSpPr/>
      </dsp:nvSpPr>
      <dsp:spPr>
        <a:xfrm>
          <a:off x="1365129" y="375875"/>
          <a:ext cx="639904" cy="6399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458841" y="469587"/>
        <a:ext cx="452480" cy="452480"/>
      </dsp:txXfrm>
    </dsp:sp>
    <dsp:sp modelId="{36A230E4-288E-42C0-AED2-CF1233990D9D}">
      <dsp:nvSpPr>
        <dsp:cNvPr id="0" name=""/>
        <dsp:cNvSpPr/>
      </dsp:nvSpPr>
      <dsp:spPr>
        <a:xfrm>
          <a:off x="426602" y="246188"/>
          <a:ext cx="1990813" cy="159265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0A583-33C8-4DB0-B243-275261E7A303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397B7-10BA-486D-BB59-AC3F75046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905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74AA513-91D8-4BF7-9293-8F5A96188763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4D6E45D-80FB-46BE-8BD3-A3107A3450DD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6"/>
            <a:ext cx="12192000" cy="685662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5920" y="268924"/>
            <a:ext cx="9144000" cy="1376997"/>
          </a:xfrm>
        </p:spPr>
        <p:txBody>
          <a:bodyPr anchor="t">
            <a:normAutofit/>
          </a:bodyPr>
          <a:lstStyle>
            <a:lvl1pPr algn="l">
              <a:defRPr sz="41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5920" y="1768317"/>
            <a:ext cx="9144000" cy="1655762"/>
          </a:xfr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44632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7822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6860" y="2039815"/>
            <a:ext cx="5520000" cy="3657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85808" y="2039815"/>
            <a:ext cx="5520000" cy="3657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9946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861" y="793749"/>
            <a:ext cx="11476891" cy="71276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539751" y="1597025"/>
            <a:ext cx="4557183" cy="29083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1"/>
          </p:nvPr>
        </p:nvSpPr>
        <p:spPr>
          <a:xfrm>
            <a:off x="5486400" y="1597025"/>
            <a:ext cx="3778251" cy="3538538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539751" y="4505326"/>
            <a:ext cx="4557183" cy="1190625"/>
          </a:xfrm>
        </p:spPr>
        <p:txBody>
          <a:bodyPr lIns="0" tIns="72000" rIns="0">
            <a:normAutofit/>
          </a:bodyPr>
          <a:lstStyle>
            <a:lvl1pPr>
              <a:defRPr sz="18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text 14"/>
          <p:cNvSpPr>
            <a:spLocks noGrp="1"/>
          </p:cNvSpPr>
          <p:nvPr>
            <p:ph type="body" sz="quarter" idx="13"/>
          </p:nvPr>
        </p:nvSpPr>
        <p:spPr>
          <a:xfrm>
            <a:off x="5486401" y="5135564"/>
            <a:ext cx="3778251" cy="560387"/>
          </a:xfrm>
        </p:spPr>
        <p:txBody>
          <a:bodyPr lIns="0" tIns="72000" rIns="0">
            <a:normAutofit/>
          </a:bodyPr>
          <a:lstStyle>
            <a:lvl1pPr>
              <a:defRPr sz="18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9707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den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861" y="793749"/>
            <a:ext cx="11476891" cy="71276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539751" y="1597025"/>
            <a:ext cx="7919235" cy="38227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8470836" y="1597026"/>
            <a:ext cx="3392917" cy="1190625"/>
          </a:xfrm>
        </p:spPr>
        <p:txBody>
          <a:bodyPr lIns="108000" tIns="0" rIns="0">
            <a:normAutofit/>
          </a:bodyPr>
          <a:lstStyle>
            <a:lvl1pPr marL="266700" indent="-266700">
              <a:defRPr sz="18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4325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eden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8293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3" name="Obdélník 2"/>
          <p:cNvSpPr/>
          <p:nvPr userDrawn="1"/>
        </p:nvSpPr>
        <p:spPr>
          <a:xfrm>
            <a:off x="386861" y="257175"/>
            <a:ext cx="11476891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399496" y="447676"/>
            <a:ext cx="11464256" cy="1190625"/>
          </a:xfrm>
        </p:spPr>
        <p:txBody>
          <a:bodyPr lIns="108000" tIns="0" rIns="0">
            <a:normAutofit/>
          </a:bodyPr>
          <a:lstStyle>
            <a:lvl1pPr marL="266700" indent="-266700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6746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49159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86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86861" y="793749"/>
            <a:ext cx="11476891" cy="12460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6861" y="2039815"/>
            <a:ext cx="11476891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3768"/>
            <a:ext cx="12192000" cy="1031236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11353800" y="311355"/>
            <a:ext cx="5099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1100">
              <a:solidFill>
                <a:srgbClr val="5A5A5A"/>
              </a:solidFill>
            </a:endParaRPr>
          </a:p>
        </p:txBody>
      </p:sp>
      <p:sp>
        <p:nvSpPr>
          <p:cNvPr id="13" name="TextovéPole 12"/>
          <p:cNvSpPr txBox="1"/>
          <p:nvPr userDrawn="1"/>
        </p:nvSpPr>
        <p:spPr>
          <a:xfrm>
            <a:off x="11353797" y="311356"/>
            <a:ext cx="773723" cy="24622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fld id="{84F98964-8F00-4610-B9F0-1EDD77301201}" type="slidenum">
              <a:rPr lang="cs-CZ" sz="1000" b="0" i="0" u="none" strike="noStrike" kern="1200" baseline="0" smtClean="0">
                <a:solidFill>
                  <a:srgbClr val="5A5A5A"/>
                </a:solidFill>
                <a:latin typeface="+mn-lt"/>
                <a:ea typeface="+mn-ea"/>
                <a:cs typeface="+mn-cs"/>
              </a:rPr>
              <a:pPr algn="l"/>
              <a:t>‹#›</a:t>
            </a:fld>
            <a:endParaRPr lang="cs-CZ" sz="1000" b="0">
              <a:solidFill>
                <a:srgbClr val="5A5A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63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7" r:id="rId5"/>
    <p:sldLayoutId id="2147483658" r:id="rId6"/>
    <p:sldLayoutId id="2147483656" r:id="rId7"/>
    <p:sldLayoutId id="2147483655" r:id="rId8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1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1950" indent="-361950" algn="l" defTabSz="685800" rtl="0" eaLnBrk="1" latinLnBrk="0" hangingPunct="1">
        <a:lnSpc>
          <a:spcPct val="90000"/>
        </a:lnSpc>
        <a:spcBef>
          <a:spcPts val="750"/>
        </a:spcBef>
        <a:buFont typeface="Georgia" panose="02040502050405020303" pitchFamily="18" charset="0"/>
        <a:buChar char="―"/>
        <a:defRPr sz="2100" kern="1200">
          <a:solidFill>
            <a:srgbClr val="5A5A5A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Font typeface="Georgia" panose="02040502050405020303" pitchFamily="18" charset="0"/>
        <a:buChar char="―"/>
        <a:defRPr sz="1800" kern="1200">
          <a:solidFill>
            <a:srgbClr val="5A5A5A"/>
          </a:solidFill>
          <a:latin typeface="+mn-lt"/>
          <a:ea typeface="+mn-ea"/>
          <a:cs typeface="+mn-cs"/>
        </a:defRPr>
      </a:lvl2pPr>
      <a:lvl3pPr marL="857250" indent="-228600" algn="l" defTabSz="685800" rtl="0" eaLnBrk="1" latinLnBrk="0" hangingPunct="1">
        <a:lnSpc>
          <a:spcPct val="90000"/>
        </a:lnSpc>
        <a:spcBef>
          <a:spcPts val="375"/>
        </a:spcBef>
        <a:buFont typeface="Georgia" panose="02040502050405020303" pitchFamily="18" charset="0"/>
        <a:buChar char="―"/>
        <a:defRPr sz="1500" kern="1200">
          <a:solidFill>
            <a:srgbClr val="5A5A5A"/>
          </a:solidFill>
          <a:latin typeface="+mn-lt"/>
          <a:ea typeface="+mn-ea"/>
          <a:cs typeface="+mn-cs"/>
        </a:defRPr>
      </a:lvl3pPr>
      <a:lvl4pPr marL="1123950" indent="-260350" algn="l" defTabSz="685800" rtl="0" eaLnBrk="1" latinLnBrk="0" hangingPunct="1">
        <a:lnSpc>
          <a:spcPct val="90000"/>
        </a:lnSpc>
        <a:spcBef>
          <a:spcPts val="375"/>
        </a:spcBef>
        <a:buFont typeface="Georgia" panose="02040502050405020303" pitchFamily="18" charset="0"/>
        <a:buChar char="―"/>
        <a:tabLst>
          <a:tab pos="857250" algn="l"/>
        </a:tabLst>
        <a:defRPr sz="1350" kern="1200">
          <a:solidFill>
            <a:srgbClr val="5A5A5A"/>
          </a:solidFill>
          <a:latin typeface="+mn-lt"/>
          <a:ea typeface="+mn-ea"/>
          <a:cs typeface="+mn-cs"/>
        </a:defRPr>
      </a:lvl4pPr>
      <a:lvl5pPr marL="1358900" indent="-234950" algn="l" defTabSz="685800" rtl="0" eaLnBrk="1" latinLnBrk="0" hangingPunct="1">
        <a:lnSpc>
          <a:spcPct val="90000"/>
        </a:lnSpc>
        <a:spcBef>
          <a:spcPts val="375"/>
        </a:spcBef>
        <a:buFont typeface="Georgia" panose="02040502050405020303" pitchFamily="18" charset="0"/>
        <a:buChar char="―"/>
        <a:defRPr sz="1350" kern="1200">
          <a:solidFill>
            <a:srgbClr val="5A5A5A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Událost v ŘLP ČR 15.6.2022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Setkání dopravců 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11/2022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364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811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Neopteryx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Rozsah</a:t>
            </a:r>
            <a:endParaRPr lang="cs-CZ" sz="4100" b="1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Kompletní obnova ATM systému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Pořízení nového hlavního systému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Obnova záložních a podpůrných systémů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Rekonstrukce ATS sálu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Dopad na všechna stanoviště ŘLP ČR</a:t>
            </a:r>
          </a:p>
          <a:p>
            <a:pPr marL="0" indent="0">
              <a:buNone/>
            </a:pPr>
            <a:endParaRPr lang="cs-CZ" sz="13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0" descr="Popis: Neopteryx logo color.gif">
            <a:extLst>
              <a:ext uri="{FF2B5EF4-FFF2-40B4-BE49-F238E27FC236}">
                <a16:creationId xmlns:a16="http://schemas.microsoft.com/office/drawing/2014/main" id="{DEA00264-0D0F-4171-9EFD-D2CAE7E9A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33880" y="1160584"/>
            <a:ext cx="1049215" cy="104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9928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Neopteryx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Milníky</a:t>
            </a:r>
            <a:endParaRPr lang="cs-CZ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1/2011 	Zahájení projektu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3/2012	Vyhlášení veřejné zakázky (soutěžní dialog)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10/2014	Podpis smlouvy s dodavatelem Thales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6/2019	Převzetí TopSky u dodavatele (FAT)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7/2020	Převzetí TopSky (SAT)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9/2021	Začátek výcviku personálu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24.2.2022 	Uvedení nového ATM systému do provozu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0" descr="Popis: Neopteryx logo color.gif">
            <a:extLst>
              <a:ext uri="{FF2B5EF4-FFF2-40B4-BE49-F238E27FC236}">
                <a16:creationId xmlns:a16="http://schemas.microsoft.com/office/drawing/2014/main" id="{DEA00264-0D0F-4171-9EFD-D2CAE7E9A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33880" y="1160584"/>
            <a:ext cx="1049215" cy="104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57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Neopteryx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Highlights</a:t>
            </a:r>
            <a:endParaRPr lang="cs-CZ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dní formální validace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Stovky dní testování a ověřovacího provozu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36 000 hodin výcviku personálu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hodin stínového provozu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zkušební přechody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0" descr="Popis: Neopteryx logo color.gif">
            <a:extLst>
              <a:ext uri="{FF2B5EF4-FFF2-40B4-BE49-F238E27FC236}">
                <a16:creationId xmlns:a16="http://schemas.microsoft.com/office/drawing/2014/main" id="{DEA00264-0D0F-4171-9EFD-D2CAE7E9A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33880" y="1160584"/>
            <a:ext cx="1049215" cy="104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5803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události 15.6.2022</a:t>
            </a:r>
          </a:p>
        </p:txBody>
      </p:sp>
      <p:sp>
        <p:nvSpPr>
          <p:cNvPr id="8" name="Rovnoramenný trojúhelník 7">
            <a:extLst>
              <a:ext uri="{FF2B5EF4-FFF2-40B4-BE49-F238E27FC236}">
                <a16:creationId xmlns:a16="http://schemas.microsoft.com/office/drawing/2014/main" id="{034314D5-D4EC-4D3A-B8B5-0EE554876EF5}"/>
              </a:ext>
            </a:extLst>
          </p:cNvPr>
          <p:cNvSpPr/>
          <p:nvPr/>
        </p:nvSpPr>
        <p:spPr>
          <a:xfrm>
            <a:off x="1988974" y="3104692"/>
            <a:ext cx="512674" cy="44196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ovnoramenný trojúhelník 8">
            <a:extLst>
              <a:ext uri="{FF2B5EF4-FFF2-40B4-BE49-F238E27FC236}">
                <a16:creationId xmlns:a16="http://schemas.microsoft.com/office/drawing/2014/main" id="{CF03A0B7-EF44-4421-A933-98AA1F900BD0}"/>
              </a:ext>
            </a:extLst>
          </p:cNvPr>
          <p:cNvSpPr/>
          <p:nvPr/>
        </p:nvSpPr>
        <p:spPr>
          <a:xfrm rot="10800000">
            <a:off x="2245311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ovnoramenný trojúhelník 9">
            <a:extLst>
              <a:ext uri="{FF2B5EF4-FFF2-40B4-BE49-F238E27FC236}">
                <a16:creationId xmlns:a16="http://schemas.microsoft.com/office/drawing/2014/main" id="{1748DA79-E4C0-4C3E-93A0-254488E5E7F5}"/>
              </a:ext>
            </a:extLst>
          </p:cNvPr>
          <p:cNvSpPr/>
          <p:nvPr/>
        </p:nvSpPr>
        <p:spPr>
          <a:xfrm>
            <a:off x="2501039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ovnoramenný trojúhelník 10">
            <a:extLst>
              <a:ext uri="{FF2B5EF4-FFF2-40B4-BE49-F238E27FC236}">
                <a16:creationId xmlns:a16="http://schemas.microsoft.com/office/drawing/2014/main" id="{65FC2B9F-DB86-44F0-B76E-83F300978FDA}"/>
              </a:ext>
            </a:extLst>
          </p:cNvPr>
          <p:cNvSpPr/>
          <p:nvPr/>
        </p:nvSpPr>
        <p:spPr>
          <a:xfrm rot="10800000">
            <a:off x="9668725" y="3554014"/>
            <a:ext cx="512674" cy="44196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>
            <a:extLst>
              <a:ext uri="{FF2B5EF4-FFF2-40B4-BE49-F238E27FC236}">
                <a16:creationId xmlns:a16="http://schemas.microsoft.com/office/drawing/2014/main" id="{8F85D35F-8034-4A0B-9D59-4AEDDA600D45}"/>
              </a:ext>
            </a:extLst>
          </p:cNvPr>
          <p:cNvSpPr/>
          <p:nvPr/>
        </p:nvSpPr>
        <p:spPr>
          <a:xfrm>
            <a:off x="3013103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ovnoramenný trojúhelník 12">
            <a:extLst>
              <a:ext uri="{FF2B5EF4-FFF2-40B4-BE49-F238E27FC236}">
                <a16:creationId xmlns:a16="http://schemas.microsoft.com/office/drawing/2014/main" id="{BC97C63D-5029-4F77-A327-ADF0BC8249EB}"/>
              </a:ext>
            </a:extLst>
          </p:cNvPr>
          <p:cNvSpPr/>
          <p:nvPr/>
        </p:nvSpPr>
        <p:spPr>
          <a:xfrm rot="10800000">
            <a:off x="3269440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ovnoramenný trojúhelník 13">
            <a:extLst>
              <a:ext uri="{FF2B5EF4-FFF2-40B4-BE49-F238E27FC236}">
                <a16:creationId xmlns:a16="http://schemas.microsoft.com/office/drawing/2014/main" id="{41476A6E-BD07-4DAB-AED9-3920717A5658}"/>
              </a:ext>
            </a:extLst>
          </p:cNvPr>
          <p:cNvSpPr/>
          <p:nvPr/>
        </p:nvSpPr>
        <p:spPr>
          <a:xfrm>
            <a:off x="3525168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Rovnoramenný trojúhelník 14">
            <a:extLst>
              <a:ext uri="{FF2B5EF4-FFF2-40B4-BE49-F238E27FC236}">
                <a16:creationId xmlns:a16="http://schemas.microsoft.com/office/drawing/2014/main" id="{62EB3298-B27A-48D2-9BCB-B53F9B5C8FC6}"/>
              </a:ext>
            </a:extLst>
          </p:cNvPr>
          <p:cNvSpPr/>
          <p:nvPr/>
        </p:nvSpPr>
        <p:spPr>
          <a:xfrm rot="10800000">
            <a:off x="3781505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ovnoramenný trojúhelník 15">
            <a:extLst>
              <a:ext uri="{FF2B5EF4-FFF2-40B4-BE49-F238E27FC236}">
                <a16:creationId xmlns:a16="http://schemas.microsoft.com/office/drawing/2014/main" id="{C2E23DD3-B9F7-4FEC-824B-8B8854A61DD2}"/>
              </a:ext>
            </a:extLst>
          </p:cNvPr>
          <p:cNvSpPr/>
          <p:nvPr/>
        </p:nvSpPr>
        <p:spPr>
          <a:xfrm>
            <a:off x="4037233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Rovnoramenný trojúhelník 16">
            <a:extLst>
              <a:ext uri="{FF2B5EF4-FFF2-40B4-BE49-F238E27FC236}">
                <a16:creationId xmlns:a16="http://schemas.microsoft.com/office/drawing/2014/main" id="{01647B9C-70C2-4BAF-B1F5-A023E9BA0486}"/>
              </a:ext>
            </a:extLst>
          </p:cNvPr>
          <p:cNvSpPr/>
          <p:nvPr/>
        </p:nvSpPr>
        <p:spPr>
          <a:xfrm rot="10800000">
            <a:off x="4293570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Rovnoramenný trojúhelník 17">
            <a:extLst>
              <a:ext uri="{FF2B5EF4-FFF2-40B4-BE49-F238E27FC236}">
                <a16:creationId xmlns:a16="http://schemas.microsoft.com/office/drawing/2014/main" id="{6836EEB4-4998-4244-BE26-3BE453321892}"/>
              </a:ext>
            </a:extLst>
          </p:cNvPr>
          <p:cNvSpPr/>
          <p:nvPr/>
        </p:nvSpPr>
        <p:spPr>
          <a:xfrm>
            <a:off x="4549297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Rovnoramenný trojúhelník 18">
            <a:extLst>
              <a:ext uri="{FF2B5EF4-FFF2-40B4-BE49-F238E27FC236}">
                <a16:creationId xmlns:a16="http://schemas.microsoft.com/office/drawing/2014/main" id="{2B471599-CD38-47D9-8068-467487C303BD}"/>
              </a:ext>
            </a:extLst>
          </p:cNvPr>
          <p:cNvSpPr/>
          <p:nvPr/>
        </p:nvSpPr>
        <p:spPr>
          <a:xfrm rot="10800000">
            <a:off x="4805634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Rovnoramenný trojúhelník 19">
            <a:extLst>
              <a:ext uri="{FF2B5EF4-FFF2-40B4-BE49-F238E27FC236}">
                <a16:creationId xmlns:a16="http://schemas.microsoft.com/office/drawing/2014/main" id="{F0C174AB-B9CD-468B-841F-717A3F9C3D8A}"/>
              </a:ext>
            </a:extLst>
          </p:cNvPr>
          <p:cNvSpPr/>
          <p:nvPr/>
        </p:nvSpPr>
        <p:spPr>
          <a:xfrm>
            <a:off x="5061362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Rovnoramenný trojúhelník 20">
            <a:extLst>
              <a:ext uri="{FF2B5EF4-FFF2-40B4-BE49-F238E27FC236}">
                <a16:creationId xmlns:a16="http://schemas.microsoft.com/office/drawing/2014/main" id="{6DAC2439-62C4-4626-B92E-E71554E0332D}"/>
              </a:ext>
            </a:extLst>
          </p:cNvPr>
          <p:cNvSpPr/>
          <p:nvPr/>
        </p:nvSpPr>
        <p:spPr>
          <a:xfrm rot="10800000">
            <a:off x="5317699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Rovnoramenný trojúhelník 21">
            <a:extLst>
              <a:ext uri="{FF2B5EF4-FFF2-40B4-BE49-F238E27FC236}">
                <a16:creationId xmlns:a16="http://schemas.microsoft.com/office/drawing/2014/main" id="{4721E3A8-81D8-44FA-BE74-D56EC1DC2FE8}"/>
              </a:ext>
            </a:extLst>
          </p:cNvPr>
          <p:cNvSpPr/>
          <p:nvPr/>
        </p:nvSpPr>
        <p:spPr>
          <a:xfrm>
            <a:off x="5573427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Rovnoramenný trojúhelník 22">
            <a:extLst>
              <a:ext uri="{FF2B5EF4-FFF2-40B4-BE49-F238E27FC236}">
                <a16:creationId xmlns:a16="http://schemas.microsoft.com/office/drawing/2014/main" id="{F853AD4C-8D8A-4B43-BEB5-69AF4987D32B}"/>
              </a:ext>
            </a:extLst>
          </p:cNvPr>
          <p:cNvSpPr/>
          <p:nvPr/>
        </p:nvSpPr>
        <p:spPr>
          <a:xfrm rot="10800000">
            <a:off x="5829764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Rovnoramenný trojúhelník 23">
            <a:extLst>
              <a:ext uri="{FF2B5EF4-FFF2-40B4-BE49-F238E27FC236}">
                <a16:creationId xmlns:a16="http://schemas.microsoft.com/office/drawing/2014/main" id="{6F299B2A-F201-4FC8-B46D-1262EA18F8B2}"/>
              </a:ext>
            </a:extLst>
          </p:cNvPr>
          <p:cNvSpPr/>
          <p:nvPr/>
        </p:nvSpPr>
        <p:spPr>
          <a:xfrm>
            <a:off x="6085491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Rovnoramenný trojúhelník 24">
            <a:extLst>
              <a:ext uri="{FF2B5EF4-FFF2-40B4-BE49-F238E27FC236}">
                <a16:creationId xmlns:a16="http://schemas.microsoft.com/office/drawing/2014/main" id="{161A41A9-CEBD-4619-BBE7-A06FA699AAD2}"/>
              </a:ext>
            </a:extLst>
          </p:cNvPr>
          <p:cNvSpPr/>
          <p:nvPr/>
        </p:nvSpPr>
        <p:spPr>
          <a:xfrm rot="10800000">
            <a:off x="6341828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Rovnoramenný trojúhelník 26">
            <a:extLst>
              <a:ext uri="{FF2B5EF4-FFF2-40B4-BE49-F238E27FC236}">
                <a16:creationId xmlns:a16="http://schemas.microsoft.com/office/drawing/2014/main" id="{F8895BC4-FDB0-40C9-989F-CCCD29C29426}"/>
              </a:ext>
            </a:extLst>
          </p:cNvPr>
          <p:cNvSpPr/>
          <p:nvPr/>
        </p:nvSpPr>
        <p:spPr>
          <a:xfrm>
            <a:off x="6597556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Rovnoramenný trojúhelník 27">
            <a:extLst>
              <a:ext uri="{FF2B5EF4-FFF2-40B4-BE49-F238E27FC236}">
                <a16:creationId xmlns:a16="http://schemas.microsoft.com/office/drawing/2014/main" id="{61FD2F20-2877-48BE-A056-37520894C8CA}"/>
              </a:ext>
            </a:extLst>
          </p:cNvPr>
          <p:cNvSpPr/>
          <p:nvPr/>
        </p:nvSpPr>
        <p:spPr>
          <a:xfrm rot="10800000">
            <a:off x="6853893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Rovnoramenný trojúhelník 28">
            <a:extLst>
              <a:ext uri="{FF2B5EF4-FFF2-40B4-BE49-F238E27FC236}">
                <a16:creationId xmlns:a16="http://schemas.microsoft.com/office/drawing/2014/main" id="{5C4C5AF2-753D-4B0C-B658-5D1AE4F4F67E}"/>
              </a:ext>
            </a:extLst>
          </p:cNvPr>
          <p:cNvSpPr/>
          <p:nvPr/>
        </p:nvSpPr>
        <p:spPr>
          <a:xfrm>
            <a:off x="7109621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ovnoramenný trojúhelník 29">
            <a:extLst>
              <a:ext uri="{FF2B5EF4-FFF2-40B4-BE49-F238E27FC236}">
                <a16:creationId xmlns:a16="http://schemas.microsoft.com/office/drawing/2014/main" id="{C979773F-7A3A-443A-A863-4BF18456BA90}"/>
              </a:ext>
            </a:extLst>
          </p:cNvPr>
          <p:cNvSpPr/>
          <p:nvPr/>
        </p:nvSpPr>
        <p:spPr>
          <a:xfrm rot="10800000">
            <a:off x="7365958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Rovnoramenný trojúhelník 30">
            <a:extLst>
              <a:ext uri="{FF2B5EF4-FFF2-40B4-BE49-F238E27FC236}">
                <a16:creationId xmlns:a16="http://schemas.microsoft.com/office/drawing/2014/main" id="{B4F410BC-D094-4404-8280-0E4A610E3976}"/>
              </a:ext>
            </a:extLst>
          </p:cNvPr>
          <p:cNvSpPr/>
          <p:nvPr/>
        </p:nvSpPr>
        <p:spPr>
          <a:xfrm>
            <a:off x="7621685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Rovnoramenný trojúhelník 31">
            <a:extLst>
              <a:ext uri="{FF2B5EF4-FFF2-40B4-BE49-F238E27FC236}">
                <a16:creationId xmlns:a16="http://schemas.microsoft.com/office/drawing/2014/main" id="{8EA25398-AD84-447C-8489-AEC651FBF1AC}"/>
              </a:ext>
            </a:extLst>
          </p:cNvPr>
          <p:cNvSpPr/>
          <p:nvPr/>
        </p:nvSpPr>
        <p:spPr>
          <a:xfrm rot="10800000">
            <a:off x="7878022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ovnoramenný trojúhelník 32">
            <a:extLst>
              <a:ext uri="{FF2B5EF4-FFF2-40B4-BE49-F238E27FC236}">
                <a16:creationId xmlns:a16="http://schemas.microsoft.com/office/drawing/2014/main" id="{7F240083-D87C-4531-B15F-7225713F2B81}"/>
              </a:ext>
            </a:extLst>
          </p:cNvPr>
          <p:cNvSpPr/>
          <p:nvPr/>
        </p:nvSpPr>
        <p:spPr>
          <a:xfrm>
            <a:off x="8133750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Rovnoramenný trojúhelník 33">
            <a:extLst>
              <a:ext uri="{FF2B5EF4-FFF2-40B4-BE49-F238E27FC236}">
                <a16:creationId xmlns:a16="http://schemas.microsoft.com/office/drawing/2014/main" id="{722C8BA3-7E0D-41D0-911E-C2663F94281B}"/>
              </a:ext>
            </a:extLst>
          </p:cNvPr>
          <p:cNvSpPr/>
          <p:nvPr/>
        </p:nvSpPr>
        <p:spPr>
          <a:xfrm rot="10800000">
            <a:off x="8390087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Rovnoramenný trojúhelník 34">
            <a:extLst>
              <a:ext uri="{FF2B5EF4-FFF2-40B4-BE49-F238E27FC236}">
                <a16:creationId xmlns:a16="http://schemas.microsoft.com/office/drawing/2014/main" id="{6F00BE9D-BC1F-4276-96CB-F0B94476262D}"/>
              </a:ext>
            </a:extLst>
          </p:cNvPr>
          <p:cNvSpPr/>
          <p:nvPr/>
        </p:nvSpPr>
        <p:spPr>
          <a:xfrm>
            <a:off x="8645815" y="3104692"/>
            <a:ext cx="512674" cy="4419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ovnoramenný trojúhelník 35">
            <a:extLst>
              <a:ext uri="{FF2B5EF4-FFF2-40B4-BE49-F238E27FC236}">
                <a16:creationId xmlns:a16="http://schemas.microsoft.com/office/drawing/2014/main" id="{36ACCEFF-F42C-45F8-A6E7-F81BED33010F}"/>
              </a:ext>
            </a:extLst>
          </p:cNvPr>
          <p:cNvSpPr/>
          <p:nvPr/>
        </p:nvSpPr>
        <p:spPr>
          <a:xfrm rot="10800000">
            <a:off x="8902152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Rovnoramenný trojúhelník 36">
            <a:extLst>
              <a:ext uri="{FF2B5EF4-FFF2-40B4-BE49-F238E27FC236}">
                <a16:creationId xmlns:a16="http://schemas.microsoft.com/office/drawing/2014/main" id="{CA1E8CAE-8DB0-4F0E-92ED-A46C67F185C9}"/>
              </a:ext>
            </a:extLst>
          </p:cNvPr>
          <p:cNvSpPr/>
          <p:nvPr/>
        </p:nvSpPr>
        <p:spPr>
          <a:xfrm>
            <a:off x="9157879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ovnoramenný trojúhelník 37">
            <a:extLst>
              <a:ext uri="{FF2B5EF4-FFF2-40B4-BE49-F238E27FC236}">
                <a16:creationId xmlns:a16="http://schemas.microsoft.com/office/drawing/2014/main" id="{8D8C0C36-00D1-41BA-A80B-A964726C9229}"/>
              </a:ext>
            </a:extLst>
          </p:cNvPr>
          <p:cNvSpPr/>
          <p:nvPr/>
        </p:nvSpPr>
        <p:spPr>
          <a:xfrm rot="10800000">
            <a:off x="9414216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ovnoramenný trojúhelník 39">
            <a:extLst>
              <a:ext uri="{FF2B5EF4-FFF2-40B4-BE49-F238E27FC236}">
                <a16:creationId xmlns:a16="http://schemas.microsoft.com/office/drawing/2014/main" id="{89BA9A02-33EE-4B28-974F-486689C3E1DF}"/>
              </a:ext>
            </a:extLst>
          </p:cNvPr>
          <p:cNvSpPr/>
          <p:nvPr/>
        </p:nvSpPr>
        <p:spPr>
          <a:xfrm rot="10800000">
            <a:off x="1723376" y="3104691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ovnoramenný trojúhelník 40">
            <a:extLst>
              <a:ext uri="{FF2B5EF4-FFF2-40B4-BE49-F238E27FC236}">
                <a16:creationId xmlns:a16="http://schemas.microsoft.com/office/drawing/2014/main" id="{F7D51341-5D97-43D4-A710-6BE74FC54C42}"/>
              </a:ext>
            </a:extLst>
          </p:cNvPr>
          <p:cNvSpPr/>
          <p:nvPr/>
        </p:nvSpPr>
        <p:spPr>
          <a:xfrm>
            <a:off x="1466126" y="3104690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ovnoramenný trojúhelník 41">
            <a:extLst>
              <a:ext uri="{FF2B5EF4-FFF2-40B4-BE49-F238E27FC236}">
                <a16:creationId xmlns:a16="http://schemas.microsoft.com/office/drawing/2014/main" id="{CB24ACBB-70D0-40B5-A785-0A296222E1BA}"/>
              </a:ext>
            </a:extLst>
          </p:cNvPr>
          <p:cNvSpPr/>
          <p:nvPr/>
        </p:nvSpPr>
        <p:spPr>
          <a:xfrm rot="10800000">
            <a:off x="9925671" y="3104690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ovnoramenný trojúhelník 42">
            <a:extLst>
              <a:ext uri="{FF2B5EF4-FFF2-40B4-BE49-F238E27FC236}">
                <a16:creationId xmlns:a16="http://schemas.microsoft.com/office/drawing/2014/main" id="{93E475D1-9184-4494-A7E2-BD5309AA00F0}"/>
              </a:ext>
            </a:extLst>
          </p:cNvPr>
          <p:cNvSpPr/>
          <p:nvPr/>
        </p:nvSpPr>
        <p:spPr>
          <a:xfrm>
            <a:off x="10181398" y="3104690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212224F5-0BEF-4795-B5EA-C66DF013EBF6}"/>
              </a:ext>
            </a:extLst>
          </p:cNvPr>
          <p:cNvSpPr txBox="1"/>
          <p:nvPr/>
        </p:nvSpPr>
        <p:spPr>
          <a:xfrm>
            <a:off x="1007697" y="1639220"/>
            <a:ext cx="40030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11:05</a:t>
            </a:r>
          </a:p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Úplný přechod na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Backup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systém</a:t>
            </a:r>
          </a:p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Stabilizace dat a systémů</a:t>
            </a:r>
          </a:p>
        </p:txBody>
      </p:sp>
      <p:sp>
        <p:nvSpPr>
          <p:cNvPr id="46" name="Rovnoramenný trojúhelník 45">
            <a:extLst>
              <a:ext uri="{FF2B5EF4-FFF2-40B4-BE49-F238E27FC236}">
                <a16:creationId xmlns:a16="http://schemas.microsoft.com/office/drawing/2014/main" id="{35A34294-5050-4A66-81E4-EEE4E68919DA}"/>
              </a:ext>
            </a:extLst>
          </p:cNvPr>
          <p:cNvSpPr/>
          <p:nvPr/>
        </p:nvSpPr>
        <p:spPr>
          <a:xfrm>
            <a:off x="9668114" y="3112053"/>
            <a:ext cx="512674" cy="44196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Rovnoramenný trojúhelník 46">
            <a:extLst>
              <a:ext uri="{FF2B5EF4-FFF2-40B4-BE49-F238E27FC236}">
                <a16:creationId xmlns:a16="http://schemas.microsoft.com/office/drawing/2014/main" id="{C41E2FB6-28CE-45C1-92B7-082700CE7637}"/>
              </a:ext>
            </a:extLst>
          </p:cNvPr>
          <p:cNvSpPr/>
          <p:nvPr/>
        </p:nvSpPr>
        <p:spPr>
          <a:xfrm rot="10800000">
            <a:off x="1988060" y="3546652"/>
            <a:ext cx="512674" cy="44196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16B97A22-43CA-4723-8F43-603428D85F5F}"/>
              </a:ext>
            </a:extLst>
          </p:cNvPr>
          <p:cNvSpPr txBox="1"/>
          <p:nvPr/>
        </p:nvSpPr>
        <p:spPr>
          <a:xfrm>
            <a:off x="1163492" y="3936956"/>
            <a:ext cx="20912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10:46</a:t>
            </a:r>
          </a:p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Výpadek TopSky</a:t>
            </a:r>
          </a:p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0 DEP LKPR</a:t>
            </a:r>
          </a:p>
        </p:txBody>
      </p: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DC1E2DED-0CCA-4F60-BD4E-71B4FA850F2A}"/>
              </a:ext>
            </a:extLst>
          </p:cNvPr>
          <p:cNvSpPr txBox="1"/>
          <p:nvPr/>
        </p:nvSpPr>
        <p:spPr>
          <a:xfrm>
            <a:off x="3595910" y="3939763"/>
            <a:ext cx="2419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11:55</a:t>
            </a:r>
          </a:p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Obnova DEP LKPR</a:t>
            </a:r>
          </a:p>
        </p:txBody>
      </p:sp>
      <p:sp>
        <p:nvSpPr>
          <p:cNvPr id="50" name="Rovnoramenný trojúhelník 49">
            <a:extLst>
              <a:ext uri="{FF2B5EF4-FFF2-40B4-BE49-F238E27FC236}">
                <a16:creationId xmlns:a16="http://schemas.microsoft.com/office/drawing/2014/main" id="{6F23359A-BFB8-4BE4-B891-2F7707114602}"/>
              </a:ext>
            </a:extLst>
          </p:cNvPr>
          <p:cNvSpPr/>
          <p:nvPr/>
        </p:nvSpPr>
        <p:spPr>
          <a:xfrm rot="10800000">
            <a:off x="4542717" y="354665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96B2B5E0-068D-4CA5-B110-4410146D6A48}"/>
              </a:ext>
            </a:extLst>
          </p:cNvPr>
          <p:cNvSpPr txBox="1"/>
          <p:nvPr/>
        </p:nvSpPr>
        <p:spPr>
          <a:xfrm>
            <a:off x="4650697" y="1681905"/>
            <a:ext cx="38978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12:55</a:t>
            </a:r>
          </a:p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Regulace 5/60</a:t>
            </a:r>
          </a:p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Rozhodnutí o návratu na TopSky</a:t>
            </a:r>
          </a:p>
          <a:p>
            <a:pPr algn="ctr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ovnoramenný trojúhelník 51">
            <a:extLst>
              <a:ext uri="{FF2B5EF4-FFF2-40B4-BE49-F238E27FC236}">
                <a16:creationId xmlns:a16="http://schemas.microsoft.com/office/drawing/2014/main" id="{D6B063AA-F2B1-465C-A46C-4633D0F137CA}"/>
              </a:ext>
            </a:extLst>
          </p:cNvPr>
          <p:cNvSpPr/>
          <p:nvPr/>
        </p:nvSpPr>
        <p:spPr>
          <a:xfrm>
            <a:off x="6336711" y="2662731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Rovnoramenný trojúhelník 52">
            <a:extLst>
              <a:ext uri="{FF2B5EF4-FFF2-40B4-BE49-F238E27FC236}">
                <a16:creationId xmlns:a16="http://schemas.microsoft.com/office/drawing/2014/main" id="{A1B7F77B-2273-4663-B2AA-E4348642CE2F}"/>
              </a:ext>
            </a:extLst>
          </p:cNvPr>
          <p:cNvSpPr/>
          <p:nvPr/>
        </p:nvSpPr>
        <p:spPr>
          <a:xfrm rot="10800000">
            <a:off x="2757374" y="3104692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Rovnoramenný trojúhelník 53">
            <a:extLst>
              <a:ext uri="{FF2B5EF4-FFF2-40B4-BE49-F238E27FC236}">
                <a16:creationId xmlns:a16="http://schemas.microsoft.com/office/drawing/2014/main" id="{7EE36BA1-E9A4-4F63-ACEF-6CB3C3941BE4}"/>
              </a:ext>
            </a:extLst>
          </p:cNvPr>
          <p:cNvSpPr/>
          <p:nvPr/>
        </p:nvSpPr>
        <p:spPr>
          <a:xfrm>
            <a:off x="2752867" y="2662731"/>
            <a:ext cx="512674" cy="441960"/>
          </a:xfrm>
          <a:prstGeom prst="triangle">
            <a:avLst/>
          </a:prstGeom>
          <a:solidFill>
            <a:srgbClr val="007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ovéPole 54">
            <a:extLst>
              <a:ext uri="{FF2B5EF4-FFF2-40B4-BE49-F238E27FC236}">
                <a16:creationId xmlns:a16="http://schemas.microsoft.com/office/drawing/2014/main" id="{3B405EB4-E205-44F8-8020-50D60576581C}"/>
              </a:ext>
            </a:extLst>
          </p:cNvPr>
          <p:cNvSpPr txBox="1"/>
          <p:nvPr/>
        </p:nvSpPr>
        <p:spPr>
          <a:xfrm>
            <a:off x="8479187" y="3939763"/>
            <a:ext cx="28905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13:28</a:t>
            </a:r>
          </a:p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TopSky v provozu</a:t>
            </a:r>
          </a:p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Snížené kapacity (50%)</a:t>
            </a:r>
          </a:p>
        </p:txBody>
      </p:sp>
      <p:sp>
        <p:nvSpPr>
          <p:cNvPr id="2" name="Šipka: obousměrná vodorovná 1">
            <a:extLst>
              <a:ext uri="{FF2B5EF4-FFF2-40B4-BE49-F238E27FC236}">
                <a16:creationId xmlns:a16="http://schemas.microsoft.com/office/drawing/2014/main" id="{68DE6CB1-5853-463B-B791-3C4167BB466E}"/>
              </a:ext>
            </a:extLst>
          </p:cNvPr>
          <p:cNvSpPr/>
          <p:nvPr/>
        </p:nvSpPr>
        <p:spPr>
          <a:xfrm>
            <a:off x="2236050" y="4891959"/>
            <a:ext cx="4361506" cy="62407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Jednání s NMOC</a:t>
            </a:r>
          </a:p>
        </p:txBody>
      </p:sp>
    </p:spTree>
    <p:extLst>
      <p:ext uri="{BB962C8B-B14F-4D97-AF65-F5344CB8AC3E}">
        <p14:creationId xmlns:p14="http://schemas.microsoft.com/office/powerpoint/2010/main" val="1356340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příčin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TopSky</a:t>
            </a:r>
            <a:endParaRPr lang="cs-CZ" sz="4100" b="1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Skrytý softwarový defekt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 komponenty Java HMI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Vadná interní data systému s dopadem na všechny pracovní stanice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EB5BEC6-B821-448B-9140-1C62B10A51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4939971"/>
              </p:ext>
            </p:extLst>
          </p:nvPr>
        </p:nvGraphicFramePr>
        <p:xfrm>
          <a:off x="8160239" y="793749"/>
          <a:ext cx="3644900" cy="2244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048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Přijatá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TopSky</a:t>
            </a:r>
            <a:endParaRPr lang="cs-CZ" sz="4100" b="1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Oprava softwarového defektu (konkrétní příčina odstraněna)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prvků softwarového vybavení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Postupná implementace dalších prvků robustnosti (SW jističe)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Úpravy automatických testovacích nástrojů</a:t>
            </a:r>
          </a:p>
          <a:p>
            <a:pPr marL="0" indent="0">
              <a:buNone/>
            </a:pPr>
            <a:endParaRPr lang="cs-CZ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</a:t>
            </a:r>
            <a:endParaRPr lang="cs-CZ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Optimalizace procesů a postupů při degradacích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Postupné navyšování kapacit</a:t>
            </a: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6DB053A-2EEE-4F18-8C97-15F990F492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3914994"/>
              </p:ext>
            </p:extLst>
          </p:nvPr>
        </p:nvGraphicFramePr>
        <p:xfrm>
          <a:off x="7924800" y="793749"/>
          <a:ext cx="4023360" cy="2261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3739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rozvoj TopSky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Stabilizační plán zvýšení robustnosti na sezónu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Rozšíření udržovacího výcviku o nové úpravy TopSky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Zavedení nových funkcí s přínosem na bezpečnost a kapacitu – MTCD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úpravy 4D trajektorie TopSky</a:t>
            </a:r>
          </a:p>
          <a:p>
            <a:pPr marL="0" indent="0">
              <a:buNone/>
            </a:pPr>
            <a:endParaRPr lang="cs-CZ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F4A29E0-FB9F-46A2-8650-69EC34F19E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1342453"/>
              </p:ext>
            </p:extLst>
          </p:nvPr>
        </p:nvGraphicFramePr>
        <p:xfrm>
          <a:off x="8627165" y="230588"/>
          <a:ext cx="2844019" cy="2739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6812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2507E135-96EF-41C3-A238-1DE00F3CE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107" y="1631314"/>
            <a:ext cx="8839786" cy="699771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Závažný incident v historii ŘLP ČR</a:t>
            </a:r>
          </a:p>
        </p:txBody>
      </p:sp>
      <p:sp>
        <p:nvSpPr>
          <p:cNvPr id="9" name="Nadpis 5">
            <a:extLst>
              <a:ext uri="{FF2B5EF4-FFF2-40B4-BE49-F238E27FC236}">
                <a16:creationId xmlns:a16="http://schemas.microsoft.com/office/drawing/2014/main" id="{54A25070-BB39-4D75-B4B9-C3CDE4154180}"/>
              </a:ext>
            </a:extLst>
          </p:cNvPr>
          <p:cNvSpPr txBox="1">
            <a:spLocks/>
          </p:cNvSpPr>
          <p:nvPr/>
        </p:nvSpPr>
        <p:spPr>
          <a:xfrm>
            <a:off x="1438128" y="3132454"/>
            <a:ext cx="9315744" cy="11423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00" b="1" kern="1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5400" dirty="0">
                <a:solidFill>
                  <a:srgbClr val="00B050"/>
                </a:solidFill>
              </a:rPr>
              <a:t>Bez dopadu na bezpečnost</a:t>
            </a:r>
          </a:p>
        </p:txBody>
      </p:sp>
    </p:spTree>
    <p:extLst>
      <p:ext uri="{BB962C8B-B14F-4D97-AF65-F5344CB8AC3E}">
        <p14:creationId xmlns:p14="http://schemas.microsoft.com/office/powerpoint/2010/main" val="64666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Motiv Office">
  <a:themeElements>
    <a:clrScheme name="RLP">
      <a:dk1>
        <a:srgbClr val="000000"/>
      </a:dk1>
      <a:lt1>
        <a:sysClr val="window" lastClr="FFFFFF"/>
      </a:lt1>
      <a:dk2>
        <a:srgbClr val="00205B"/>
      </a:dk2>
      <a:lt2>
        <a:srgbClr val="00A9E0"/>
      </a:lt2>
      <a:accent1>
        <a:srgbClr val="007396"/>
      </a:accent1>
      <a:accent2>
        <a:srgbClr val="5F2167"/>
      </a:accent2>
      <a:accent3>
        <a:srgbClr val="C8102E"/>
      </a:accent3>
      <a:accent4>
        <a:srgbClr val="C87B00"/>
      </a:accent4>
      <a:accent5>
        <a:srgbClr val="00A787"/>
      </a:accent5>
      <a:accent6>
        <a:srgbClr val="94BB1E"/>
      </a:accent6>
      <a:hlink>
        <a:srgbClr val="00205B"/>
      </a:hlink>
      <a:folHlink>
        <a:srgbClr val="AE0077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EN" id="{2E506FD8-3817-473C-A294-E269A29A4CA7}" vid="{CC7D5CA3-0E56-4AA8-8C92-016385AF8B3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</TotalTime>
  <Words>262</Words>
  <Application>Microsoft Office PowerPoint</Application>
  <PresentationFormat>Širokoúhlá obrazovka</PresentationFormat>
  <Paragraphs>71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Georgia</vt:lpstr>
      <vt:lpstr>Motiv Office</vt:lpstr>
      <vt:lpstr>Událost v ŘLP ČR 15.6.2022</vt:lpstr>
      <vt:lpstr>Projekt Neopteryx</vt:lpstr>
      <vt:lpstr>Projekt Neopteryx</vt:lpstr>
      <vt:lpstr>Projekt Neopteryx</vt:lpstr>
      <vt:lpstr>Průběh události 15.6.2022</vt:lpstr>
      <vt:lpstr>Analýza příčin</vt:lpstr>
      <vt:lpstr>Přijatá opatření</vt:lpstr>
      <vt:lpstr>Další rozvoj TopSky</vt:lpstr>
      <vt:lpstr>Závažný incident v historii ŘLP ČR</vt:lpstr>
      <vt:lpstr>Děkuji za pozornost</vt:lpstr>
    </vt:vector>
  </TitlesOfParts>
  <Company>AbecedaPC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Událost ŘLP ČR 15.6.2022</dc:title>
  <dc:creator>Procházka Radek</dc:creator>
  <cp:lastModifiedBy>SOJKOVA Alena</cp:lastModifiedBy>
  <cp:revision>27</cp:revision>
  <dcterms:created xsi:type="dcterms:W3CDTF">2022-10-21T09:36:37Z</dcterms:created>
  <dcterms:modified xsi:type="dcterms:W3CDTF">2022-11-03T10:24:54Z</dcterms:modified>
</cp:coreProperties>
</file>