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6" r:id="rId4"/>
    <p:sldId id="348" r:id="rId5"/>
    <p:sldId id="349" r:id="rId6"/>
    <p:sldId id="257" r:id="rId7"/>
    <p:sldId id="347" r:id="rId8"/>
    <p:sldId id="337" r:id="rId9"/>
    <p:sldId id="265" r:id="rId10"/>
    <p:sldId id="350" r:id="rId11"/>
    <p:sldId id="356" r:id="rId12"/>
    <p:sldId id="357" r:id="rId13"/>
    <p:sldId id="355" r:id="rId14"/>
    <p:sldId id="342" r:id="rId15"/>
    <p:sldId id="345" r:id="rId16"/>
    <p:sldId id="321" r:id="rId17"/>
    <p:sldId id="259" r:id="rId18"/>
  </p:sldIdLst>
  <p:sldSz cx="9144000" cy="6858000" type="screen4x3"/>
  <p:notesSz cx="6797675" cy="9926638"/>
  <p:custDataLst>
    <p:tags r:id="rId2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1202" userDrawn="1">
          <p15:clr>
            <a:srgbClr val="A4A3A4"/>
          </p15:clr>
        </p15:guide>
        <p15:guide id="3" pos="113" userDrawn="1">
          <p15:clr>
            <a:srgbClr val="A4A3A4"/>
          </p15:clr>
        </p15:guide>
        <p15:guide id="4" pos="5284" userDrawn="1">
          <p15:clr>
            <a:srgbClr val="A4A3A4"/>
          </p15:clr>
        </p15:guide>
        <p15:guide id="5" pos="907" userDrawn="1">
          <p15:clr>
            <a:srgbClr val="A4A3A4"/>
          </p15:clr>
        </p15:guide>
        <p15:guide id="6" pos="4649" userDrawn="1">
          <p15:clr>
            <a:srgbClr val="A4A3A4"/>
          </p15:clr>
        </p15:guide>
        <p15:guide id="7" pos="2744" userDrawn="1">
          <p15:clr>
            <a:srgbClr val="A4A3A4"/>
          </p15:clr>
        </p15:guide>
        <p15:guide id="8" orient="horz" pos="368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orient="horz" pos="1933" userDrawn="1">
          <p15:clr>
            <a:srgbClr val="A4A3A4"/>
          </p15:clr>
        </p15:guide>
        <p15:guide id="11" pos="22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OVA Vera" initials="MV" lastIdx="2" clrIdx="0">
    <p:extLst>
      <p:ext uri="{19B8F6BF-5375-455C-9EA6-DF929625EA0E}">
        <p15:presenceInfo xmlns:p15="http://schemas.microsoft.com/office/powerpoint/2012/main" userId="S-1-5-21-1177238915-1229272821-842925246-15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96"/>
    <a:srgbClr val="E94E1B"/>
    <a:srgbClr val="21AAA0"/>
    <a:srgbClr val="E7302A"/>
    <a:srgbClr val="7D6938"/>
    <a:srgbClr val="2990EA"/>
    <a:srgbClr val="003366"/>
    <a:srgbClr val="00A9E0"/>
    <a:srgbClr val="3581FF"/>
    <a:srgbClr val="B8F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8" autoAdjust="0"/>
    <p:restoredTop sz="89590" autoAdjust="0"/>
  </p:normalViewPr>
  <p:slideViewPr>
    <p:cSldViewPr snapToGrid="0" showGuides="1">
      <p:cViewPr varScale="1">
        <p:scale>
          <a:sx n="103" d="100"/>
          <a:sy n="103" d="100"/>
        </p:scale>
        <p:origin x="1776" y="72"/>
      </p:cViewPr>
      <p:guideLst>
        <p:guide orient="horz" pos="187"/>
        <p:guide pos="1202"/>
        <p:guide pos="113"/>
        <p:guide pos="5284"/>
        <p:guide pos="907"/>
        <p:guide pos="4649"/>
        <p:guide pos="2744"/>
        <p:guide orient="horz" pos="368"/>
        <p:guide orient="horz" pos="2160"/>
        <p:guide orient="horz" pos="1933"/>
        <p:guide pos="2268"/>
      </p:guideLst>
    </p:cSldViewPr>
  </p:slideViewPr>
  <p:outlineViewPr>
    <p:cViewPr>
      <p:scale>
        <a:sx n="33" d="100"/>
        <a:sy n="33" d="100"/>
      </p:scale>
      <p:origin x="0" y="-33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3516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BF95D-2F3E-4CB3-9058-CA58D5D86D68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</dgm:pt>
    <dgm:pt modelId="{7DFFE192-0523-45A3-88D2-98FC9369EDBE}" type="pres">
      <dgm:prSet presAssocID="{767BF95D-2F3E-4CB3-9058-CA58D5D86D68}" presName="outerComposite" presStyleCnt="0">
        <dgm:presLayoutVars>
          <dgm:chMax val="5"/>
          <dgm:dir/>
          <dgm:resizeHandles val="exact"/>
        </dgm:presLayoutVars>
      </dgm:prSet>
      <dgm:spPr/>
    </dgm:pt>
    <dgm:pt modelId="{6F7D6C2A-00DF-4557-82A7-C3EA9E9CB76D}" type="pres">
      <dgm:prSet presAssocID="{767BF95D-2F3E-4CB3-9058-CA58D5D86D68}" presName="dummyMaxCanvas" presStyleCnt="0">
        <dgm:presLayoutVars/>
      </dgm:prSet>
      <dgm:spPr/>
    </dgm:pt>
  </dgm:ptLst>
  <dgm:cxnLst>
    <dgm:cxn modelId="{6C4C7678-51A4-46CE-8963-EEE3489C0828}" type="presOf" srcId="{767BF95D-2F3E-4CB3-9058-CA58D5D86D68}" destId="{7DFFE192-0523-45A3-88D2-98FC9369EDBE}" srcOrd="0" destOrd="0" presId="urn:microsoft.com/office/officeart/2005/8/layout/vProcess5"/>
    <dgm:cxn modelId="{D2248C43-D1EC-49E4-9EFC-CBCDAB31A04D}" type="presParOf" srcId="{7DFFE192-0523-45A3-88D2-98FC9369EDBE}" destId="{6F7D6C2A-00DF-4557-82A7-C3EA9E9CB76D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729E0-DD63-4F0E-93CD-5EEFE8DC87A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18DB1D-0CEB-45B0-85E2-50862FD5AB91}">
      <dgm:prSet phldrT="[Text]"/>
      <dgm:spPr>
        <a:solidFill>
          <a:srgbClr val="E94E1B"/>
        </a:solidFill>
      </dgm:spPr>
      <dgm:t>
        <a:bodyPr/>
        <a:lstStyle/>
        <a:p>
          <a:r>
            <a:rPr lang="cs-CZ" dirty="0">
              <a:latin typeface="Maiandra GD" panose="020E0502030308020204" pitchFamily="34" charset="0"/>
            </a:rPr>
            <a:t>23.2.2023</a:t>
          </a:r>
          <a:endParaRPr lang="en-US" dirty="0">
            <a:latin typeface="Maiandra GD" panose="020E0502030308020204" pitchFamily="34" charset="0"/>
          </a:endParaRPr>
        </a:p>
      </dgm:t>
    </dgm:pt>
    <dgm:pt modelId="{CC2C8A20-0ACA-4503-B47F-F98447B8572E}" type="parTrans" cxnId="{25A8751E-461D-49EC-8515-DE1909332DF8}">
      <dgm:prSet/>
      <dgm:spPr/>
      <dgm:t>
        <a:bodyPr/>
        <a:lstStyle/>
        <a:p>
          <a:endParaRPr lang="en-US"/>
        </a:p>
      </dgm:t>
    </dgm:pt>
    <dgm:pt modelId="{90373D09-F8C4-4BE8-A708-114B33014134}" type="sibTrans" cxnId="{25A8751E-461D-49EC-8515-DE1909332DF8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5A8C2341-19BE-43B5-BF7E-584613C4A6D2}">
      <dgm:prSet phldrT="[Text]"/>
      <dgm:spPr/>
      <dgm:t>
        <a:bodyPr/>
        <a:lstStyle/>
        <a:p>
          <a:r>
            <a:rPr lang="cs-CZ" dirty="0">
              <a:latin typeface="Maiandra GD" panose="020E0502030308020204" pitchFamily="34" charset="0"/>
            </a:rPr>
            <a:t>SEE FRA</a:t>
          </a:r>
          <a:endParaRPr lang="en-US" dirty="0">
            <a:latin typeface="Maiandra GD" panose="020E0502030308020204" pitchFamily="34" charset="0"/>
          </a:endParaRPr>
        </a:p>
      </dgm:t>
    </dgm:pt>
    <dgm:pt modelId="{E4E2ACD0-2173-4169-B73C-F8FF43589AC9}" type="parTrans" cxnId="{542B7BF4-4336-41A0-815F-85B11249C739}">
      <dgm:prSet/>
      <dgm:spPr/>
      <dgm:t>
        <a:bodyPr/>
        <a:lstStyle/>
        <a:p>
          <a:endParaRPr lang="en-US"/>
        </a:p>
      </dgm:t>
    </dgm:pt>
    <dgm:pt modelId="{1805A872-3216-4418-9EB0-1AF693CD3FFD}" type="sibTrans" cxnId="{542B7BF4-4336-41A0-815F-85B11249C739}">
      <dgm:prSet/>
      <dgm:spPr/>
      <dgm:t>
        <a:bodyPr/>
        <a:lstStyle/>
        <a:p>
          <a:endParaRPr lang="en-US"/>
        </a:p>
      </dgm:t>
    </dgm:pt>
    <dgm:pt modelId="{4864FD9F-18DB-40A7-9136-8F181FD82FD0}">
      <dgm:prSet phldrT="[Text]"/>
      <dgm:spPr/>
      <dgm:t>
        <a:bodyPr/>
        <a:lstStyle/>
        <a:p>
          <a:r>
            <a:rPr lang="cs-CZ" dirty="0">
              <a:latin typeface="Maiandra GD" panose="020E0502030308020204" pitchFamily="34" charset="0"/>
            </a:rPr>
            <a:t>1.krok</a:t>
          </a:r>
          <a:endParaRPr lang="en-US" dirty="0">
            <a:latin typeface="Maiandra GD" panose="020E0502030308020204" pitchFamily="34" charset="0"/>
          </a:endParaRPr>
        </a:p>
      </dgm:t>
    </dgm:pt>
    <dgm:pt modelId="{8B3193D0-53C5-40F1-91B4-C24F2B433246}" type="parTrans" cxnId="{0CEF85A3-E7D1-4378-B39E-6A73DC5D896F}">
      <dgm:prSet/>
      <dgm:spPr/>
      <dgm:t>
        <a:bodyPr/>
        <a:lstStyle/>
        <a:p>
          <a:endParaRPr lang="en-US"/>
        </a:p>
      </dgm:t>
    </dgm:pt>
    <dgm:pt modelId="{909DF447-79A9-412D-9855-9611B017D2F2}" type="sibTrans" cxnId="{0CEF85A3-E7D1-4378-B39E-6A73DC5D896F}">
      <dgm:prSet/>
      <dgm:spPr/>
      <dgm:t>
        <a:bodyPr/>
        <a:lstStyle/>
        <a:p>
          <a:endParaRPr lang="en-US"/>
        </a:p>
      </dgm:t>
    </dgm:pt>
    <dgm:pt modelId="{F3019A45-D4C4-4BDB-A595-E9AF00EB9B56}">
      <dgm:prSet phldrT="[Text]"/>
      <dgm:spPr>
        <a:solidFill>
          <a:srgbClr val="E94E1B"/>
        </a:solidFill>
      </dgm:spPr>
      <dgm:t>
        <a:bodyPr/>
        <a:lstStyle/>
        <a:p>
          <a:r>
            <a:rPr lang="cs-CZ" dirty="0">
              <a:latin typeface="Maiandra GD" panose="020E0502030308020204" pitchFamily="34" charset="0"/>
            </a:rPr>
            <a:t>24.2.2024</a:t>
          </a:r>
          <a:endParaRPr lang="en-US" dirty="0">
            <a:latin typeface="Maiandra GD" panose="020E0502030308020204" pitchFamily="34" charset="0"/>
          </a:endParaRPr>
        </a:p>
      </dgm:t>
    </dgm:pt>
    <dgm:pt modelId="{0BEEE617-40C6-4CDE-AAAE-2FC447214A06}" type="parTrans" cxnId="{E880B0BA-020D-4300-8244-43191F294A71}">
      <dgm:prSet/>
      <dgm:spPr/>
      <dgm:t>
        <a:bodyPr/>
        <a:lstStyle/>
        <a:p>
          <a:endParaRPr lang="en-US"/>
        </a:p>
      </dgm:t>
    </dgm:pt>
    <dgm:pt modelId="{A1ECB15F-1214-41C0-A680-56F7EBAB8409}" type="sibTrans" cxnId="{E880B0BA-020D-4300-8244-43191F294A71}">
      <dgm:prSet/>
      <dgm:spPr/>
      <dgm:t>
        <a:bodyPr/>
        <a:lstStyle/>
        <a:p>
          <a:endParaRPr lang="en-US">
            <a:latin typeface="Maiandra GD" panose="020E0502030308020204" pitchFamily="34" charset="0"/>
          </a:endParaRPr>
        </a:p>
      </dgm:t>
    </dgm:pt>
    <dgm:pt modelId="{D82C9A51-B60E-42B4-A484-D7A66EA50854}">
      <dgm:prSet phldrT="[Text]"/>
      <dgm:spPr/>
      <dgm:t>
        <a:bodyPr/>
        <a:lstStyle/>
        <a:p>
          <a:r>
            <a:rPr lang="cs-CZ" dirty="0">
              <a:latin typeface="Maiandra GD" panose="020E0502030308020204" pitchFamily="34" charset="0"/>
            </a:rPr>
            <a:t>BALTIC FRA</a:t>
          </a:r>
          <a:endParaRPr lang="en-US" dirty="0">
            <a:latin typeface="Maiandra GD" panose="020E0502030308020204" pitchFamily="34" charset="0"/>
          </a:endParaRPr>
        </a:p>
      </dgm:t>
    </dgm:pt>
    <dgm:pt modelId="{33256EA1-4CF5-43F9-9678-60EFC08062A7}" type="parTrans" cxnId="{56BD11FC-2B69-47BC-939D-EFACE6FE1256}">
      <dgm:prSet/>
      <dgm:spPr/>
      <dgm:t>
        <a:bodyPr/>
        <a:lstStyle/>
        <a:p>
          <a:endParaRPr lang="en-US"/>
        </a:p>
      </dgm:t>
    </dgm:pt>
    <dgm:pt modelId="{B46B6135-4F5D-4194-A612-CD885029F9EA}" type="sibTrans" cxnId="{56BD11FC-2B69-47BC-939D-EFACE6FE1256}">
      <dgm:prSet/>
      <dgm:spPr/>
      <dgm:t>
        <a:bodyPr/>
        <a:lstStyle/>
        <a:p>
          <a:endParaRPr lang="en-US"/>
        </a:p>
      </dgm:t>
    </dgm:pt>
    <dgm:pt modelId="{6AA87072-B56F-4778-BC4F-4A3E863FF7EE}">
      <dgm:prSet phldrT="[Text]"/>
      <dgm:spPr/>
      <dgm:t>
        <a:bodyPr/>
        <a:lstStyle/>
        <a:p>
          <a:r>
            <a:rPr lang="cs-CZ" dirty="0">
              <a:latin typeface="Maiandra GD" panose="020E0502030308020204" pitchFamily="34" charset="0"/>
            </a:rPr>
            <a:t>2.krok</a:t>
          </a:r>
          <a:endParaRPr lang="en-US" dirty="0">
            <a:latin typeface="Maiandra GD" panose="020E0502030308020204" pitchFamily="34" charset="0"/>
          </a:endParaRPr>
        </a:p>
      </dgm:t>
    </dgm:pt>
    <dgm:pt modelId="{F8CE2F6F-89F4-47FA-8334-531E45035069}" type="parTrans" cxnId="{AFC504F6-C5E5-40E4-88DE-9F6FA8D7165F}">
      <dgm:prSet/>
      <dgm:spPr/>
      <dgm:t>
        <a:bodyPr/>
        <a:lstStyle/>
        <a:p>
          <a:endParaRPr lang="en-US"/>
        </a:p>
      </dgm:t>
    </dgm:pt>
    <dgm:pt modelId="{1A14B82A-726D-4AB9-8789-73198FFECF7C}" type="sibTrans" cxnId="{AFC504F6-C5E5-40E4-88DE-9F6FA8D7165F}">
      <dgm:prSet/>
      <dgm:spPr/>
      <dgm:t>
        <a:bodyPr/>
        <a:lstStyle/>
        <a:p>
          <a:endParaRPr lang="en-US"/>
        </a:p>
      </dgm:t>
    </dgm:pt>
    <dgm:pt modelId="{F387FCF5-9615-4A50-8AD3-59469B9E5C2A}">
      <dgm:prSet phldrT="[Text]"/>
      <dgm:spPr>
        <a:solidFill>
          <a:srgbClr val="E7302A"/>
        </a:solidFill>
      </dgm:spPr>
      <dgm:t>
        <a:bodyPr/>
        <a:lstStyle/>
        <a:p>
          <a:r>
            <a:rPr lang="cs-CZ" dirty="0">
              <a:latin typeface="Maiandra GD" panose="020E0502030308020204" pitchFamily="34" charset="0"/>
            </a:rPr>
            <a:t>TBD</a:t>
          </a:r>
          <a:endParaRPr lang="en-US" dirty="0">
            <a:latin typeface="Maiandra GD" panose="020E0502030308020204" pitchFamily="34" charset="0"/>
          </a:endParaRPr>
        </a:p>
      </dgm:t>
    </dgm:pt>
    <dgm:pt modelId="{129E9DD6-8B85-4B88-BE2E-60547CE169D0}" type="parTrans" cxnId="{BC5AC511-E59D-4CDA-B3B3-6385A42D2C39}">
      <dgm:prSet/>
      <dgm:spPr/>
      <dgm:t>
        <a:bodyPr/>
        <a:lstStyle/>
        <a:p>
          <a:endParaRPr lang="en-US"/>
        </a:p>
      </dgm:t>
    </dgm:pt>
    <dgm:pt modelId="{8E06E7AE-432B-496F-BEBF-E2F10CD503C4}" type="sibTrans" cxnId="{BC5AC511-E59D-4CDA-B3B3-6385A42D2C39}">
      <dgm:prSet/>
      <dgm:spPr/>
      <dgm:t>
        <a:bodyPr/>
        <a:lstStyle/>
        <a:p>
          <a:endParaRPr lang="en-US"/>
        </a:p>
      </dgm:t>
    </dgm:pt>
    <dgm:pt modelId="{66C9F23F-36E1-4701-91B3-80A6019B3938}">
      <dgm:prSet phldrT="[Text]"/>
      <dgm:spPr/>
      <dgm:t>
        <a:bodyPr/>
        <a:lstStyle/>
        <a:p>
          <a:r>
            <a:rPr lang="cs-CZ" dirty="0">
              <a:latin typeface="Maiandra GD" panose="020E0502030308020204" pitchFamily="34" charset="0"/>
            </a:rPr>
            <a:t>Nová </a:t>
          </a:r>
          <a:r>
            <a:rPr lang="cs-CZ" dirty="0" err="1">
              <a:latin typeface="Maiandra GD" panose="020E0502030308020204" pitchFamily="34" charset="0"/>
            </a:rPr>
            <a:t>sektorizace</a:t>
          </a:r>
          <a:endParaRPr lang="en-US" dirty="0">
            <a:latin typeface="Maiandra GD" panose="020E0502030308020204" pitchFamily="34" charset="0"/>
          </a:endParaRPr>
        </a:p>
      </dgm:t>
    </dgm:pt>
    <dgm:pt modelId="{38364DEA-C1BB-4B3B-A6F8-6A3BF8DF5192}" type="parTrans" cxnId="{91A9C496-150B-4D4F-8D72-64C4AA4E3584}">
      <dgm:prSet/>
      <dgm:spPr/>
      <dgm:t>
        <a:bodyPr/>
        <a:lstStyle/>
        <a:p>
          <a:endParaRPr lang="en-US"/>
        </a:p>
      </dgm:t>
    </dgm:pt>
    <dgm:pt modelId="{DF3D1D76-5334-4DDC-B8A9-700CA08ED2C2}" type="sibTrans" cxnId="{91A9C496-150B-4D4F-8D72-64C4AA4E3584}">
      <dgm:prSet/>
      <dgm:spPr/>
      <dgm:t>
        <a:bodyPr/>
        <a:lstStyle/>
        <a:p>
          <a:endParaRPr lang="en-US"/>
        </a:p>
      </dgm:t>
    </dgm:pt>
    <dgm:pt modelId="{3FDD8465-BEB2-42D1-95E3-D92DB590CA1E}">
      <dgm:prSet phldrT="[Text]"/>
      <dgm:spPr/>
      <dgm:t>
        <a:bodyPr/>
        <a:lstStyle/>
        <a:p>
          <a:r>
            <a:rPr lang="cs-CZ" dirty="0">
              <a:latin typeface="Maiandra GD" panose="020E0502030308020204" pitchFamily="34" charset="0"/>
            </a:rPr>
            <a:t>3.krok</a:t>
          </a:r>
          <a:endParaRPr lang="en-US" dirty="0">
            <a:latin typeface="Maiandra GD" panose="020E0502030308020204" pitchFamily="34" charset="0"/>
          </a:endParaRPr>
        </a:p>
      </dgm:t>
    </dgm:pt>
    <dgm:pt modelId="{B4A854CC-71A7-451F-A79C-514AB3DD18FE}" type="parTrans" cxnId="{AFD3DB9B-63B5-4C06-AC50-0FD718920DC3}">
      <dgm:prSet/>
      <dgm:spPr/>
      <dgm:t>
        <a:bodyPr/>
        <a:lstStyle/>
        <a:p>
          <a:endParaRPr lang="en-US"/>
        </a:p>
      </dgm:t>
    </dgm:pt>
    <dgm:pt modelId="{6C0E0481-18D7-49C8-99A0-B1C12A69AEB8}" type="sibTrans" cxnId="{AFD3DB9B-63B5-4C06-AC50-0FD718920DC3}">
      <dgm:prSet/>
      <dgm:spPr/>
      <dgm:t>
        <a:bodyPr/>
        <a:lstStyle/>
        <a:p>
          <a:endParaRPr lang="en-US"/>
        </a:p>
      </dgm:t>
    </dgm:pt>
    <dgm:pt modelId="{5E2D5A7A-634D-46D0-A3C4-E21524F24BAB}" type="pres">
      <dgm:prSet presAssocID="{E4B729E0-DD63-4F0E-93CD-5EEFE8DC87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113B203-48D3-4411-BB7D-88695D72CC85}" type="pres">
      <dgm:prSet presAssocID="{E4B729E0-DD63-4F0E-93CD-5EEFE8DC87A2}" presName="tSp" presStyleCnt="0"/>
      <dgm:spPr/>
    </dgm:pt>
    <dgm:pt modelId="{0B90417B-9ABA-4BFD-A601-E08890180D11}" type="pres">
      <dgm:prSet presAssocID="{E4B729E0-DD63-4F0E-93CD-5EEFE8DC87A2}" presName="bSp" presStyleCnt="0"/>
      <dgm:spPr/>
    </dgm:pt>
    <dgm:pt modelId="{7321FCDA-5A09-4327-8035-44110D7F8921}" type="pres">
      <dgm:prSet presAssocID="{E4B729E0-DD63-4F0E-93CD-5EEFE8DC87A2}" presName="process" presStyleCnt="0"/>
      <dgm:spPr/>
    </dgm:pt>
    <dgm:pt modelId="{6510480F-B06C-4C58-9BE6-3495299EE513}" type="pres">
      <dgm:prSet presAssocID="{4118DB1D-0CEB-45B0-85E2-50862FD5AB91}" presName="composite1" presStyleCnt="0"/>
      <dgm:spPr/>
    </dgm:pt>
    <dgm:pt modelId="{692977E0-1B70-4257-B8C7-C0858BB9964B}" type="pres">
      <dgm:prSet presAssocID="{4118DB1D-0CEB-45B0-85E2-50862FD5AB91}" presName="dummyNode1" presStyleLbl="node1" presStyleIdx="0" presStyleCnt="3"/>
      <dgm:spPr/>
    </dgm:pt>
    <dgm:pt modelId="{B2C56510-9CFF-41FC-9428-3F35452C6E6A}" type="pres">
      <dgm:prSet presAssocID="{4118DB1D-0CEB-45B0-85E2-50862FD5AB9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0BFE02-D11B-49DF-9593-F5B4A3AC3F17}" type="pres">
      <dgm:prSet presAssocID="{4118DB1D-0CEB-45B0-85E2-50862FD5AB9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C72B3A-FB47-4872-B5BC-041DF6AB462B}" type="pres">
      <dgm:prSet presAssocID="{4118DB1D-0CEB-45B0-85E2-50862FD5AB9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57B03E-4EE3-4CB1-8481-A30E2CC07373}" type="pres">
      <dgm:prSet presAssocID="{4118DB1D-0CEB-45B0-85E2-50862FD5AB91}" presName="connSite1" presStyleCnt="0"/>
      <dgm:spPr/>
    </dgm:pt>
    <dgm:pt modelId="{997ECA67-3CFD-4FC8-B70C-13D4FCC206B6}" type="pres">
      <dgm:prSet presAssocID="{90373D09-F8C4-4BE8-A708-114B33014134}" presName="Name9" presStyleLbl="sibTrans2D1" presStyleIdx="0" presStyleCnt="2"/>
      <dgm:spPr/>
      <dgm:t>
        <a:bodyPr/>
        <a:lstStyle/>
        <a:p>
          <a:endParaRPr lang="cs-CZ"/>
        </a:p>
      </dgm:t>
    </dgm:pt>
    <dgm:pt modelId="{1A332FCB-25B4-4972-B9C1-51686EC4159B}" type="pres">
      <dgm:prSet presAssocID="{F3019A45-D4C4-4BDB-A595-E9AF00EB9B56}" presName="composite2" presStyleCnt="0"/>
      <dgm:spPr/>
    </dgm:pt>
    <dgm:pt modelId="{BFFDBB74-8B66-46CA-A219-63F5F9C8FC8B}" type="pres">
      <dgm:prSet presAssocID="{F3019A45-D4C4-4BDB-A595-E9AF00EB9B56}" presName="dummyNode2" presStyleLbl="node1" presStyleIdx="0" presStyleCnt="3"/>
      <dgm:spPr/>
    </dgm:pt>
    <dgm:pt modelId="{829C187B-57EF-4265-90DE-5F48BB165F35}" type="pres">
      <dgm:prSet presAssocID="{F3019A45-D4C4-4BDB-A595-E9AF00EB9B5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E5F761-B256-4F3D-AD0C-BC748490BEA3}" type="pres">
      <dgm:prSet presAssocID="{F3019A45-D4C4-4BDB-A595-E9AF00EB9B5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0CC87C-842D-4DC8-BE17-3A0EB4B5E454}" type="pres">
      <dgm:prSet presAssocID="{F3019A45-D4C4-4BDB-A595-E9AF00EB9B5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0A62AB-F3DB-4D6A-A58F-C419F522EA30}" type="pres">
      <dgm:prSet presAssocID="{F3019A45-D4C4-4BDB-A595-E9AF00EB9B56}" presName="connSite2" presStyleCnt="0"/>
      <dgm:spPr/>
    </dgm:pt>
    <dgm:pt modelId="{70160C58-8C46-4E32-9D04-B26BCCC45BCB}" type="pres">
      <dgm:prSet presAssocID="{A1ECB15F-1214-41C0-A680-56F7EBAB8409}" presName="Name18" presStyleLbl="sibTrans2D1" presStyleIdx="1" presStyleCnt="2" custLinFactNeighborX="3303" custLinFactNeighborY="1482"/>
      <dgm:spPr/>
      <dgm:t>
        <a:bodyPr/>
        <a:lstStyle/>
        <a:p>
          <a:endParaRPr lang="cs-CZ"/>
        </a:p>
      </dgm:t>
    </dgm:pt>
    <dgm:pt modelId="{F435E0EF-A7BF-4A44-ACB8-4126A9148A0A}" type="pres">
      <dgm:prSet presAssocID="{F387FCF5-9615-4A50-8AD3-59469B9E5C2A}" presName="composite1" presStyleCnt="0"/>
      <dgm:spPr/>
    </dgm:pt>
    <dgm:pt modelId="{CF940B1B-DC1B-4FAB-BDFE-A3C9A7C4D1CE}" type="pres">
      <dgm:prSet presAssocID="{F387FCF5-9615-4A50-8AD3-59469B9E5C2A}" presName="dummyNode1" presStyleLbl="node1" presStyleIdx="1" presStyleCnt="3"/>
      <dgm:spPr/>
    </dgm:pt>
    <dgm:pt modelId="{B93B1DB4-82E8-40D5-8E27-96FDECFCCE77}" type="pres">
      <dgm:prSet presAssocID="{F387FCF5-9615-4A50-8AD3-59469B9E5C2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74879B-9480-4C7F-BA5D-192D958DE2C6}" type="pres">
      <dgm:prSet presAssocID="{F387FCF5-9615-4A50-8AD3-59469B9E5C2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3AD75F-D953-4D32-9FB3-3B40AB5AB7CE}" type="pres">
      <dgm:prSet presAssocID="{F387FCF5-9615-4A50-8AD3-59469B9E5C2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A87A51-2370-4891-BB95-CF0E824EF45F}" type="pres">
      <dgm:prSet presAssocID="{F387FCF5-9615-4A50-8AD3-59469B9E5C2A}" presName="connSite1" presStyleCnt="0"/>
      <dgm:spPr/>
    </dgm:pt>
  </dgm:ptLst>
  <dgm:cxnLst>
    <dgm:cxn modelId="{79C32D7A-E41C-4F20-9E4F-380345CAB8E5}" type="presOf" srcId="{4864FD9F-18DB-40A7-9136-8F181FD82FD0}" destId="{B2C56510-9CFF-41FC-9428-3F35452C6E6A}" srcOrd="0" destOrd="1" presId="urn:microsoft.com/office/officeart/2005/8/layout/hProcess4"/>
    <dgm:cxn modelId="{56BD11FC-2B69-47BC-939D-EFACE6FE1256}" srcId="{F3019A45-D4C4-4BDB-A595-E9AF00EB9B56}" destId="{D82C9A51-B60E-42B4-A484-D7A66EA50854}" srcOrd="0" destOrd="0" parTransId="{33256EA1-4CF5-43F9-9678-60EFC08062A7}" sibTransId="{B46B6135-4F5D-4194-A612-CD885029F9EA}"/>
    <dgm:cxn modelId="{3758B15B-22F0-4643-8E3F-68CCEFFEC15B}" type="presOf" srcId="{E4B729E0-DD63-4F0E-93CD-5EEFE8DC87A2}" destId="{5E2D5A7A-634D-46D0-A3C4-E21524F24BAB}" srcOrd="0" destOrd="0" presId="urn:microsoft.com/office/officeart/2005/8/layout/hProcess4"/>
    <dgm:cxn modelId="{2DE414BB-C61C-4AB0-BE26-BEABCD89BB7C}" type="presOf" srcId="{F3019A45-D4C4-4BDB-A595-E9AF00EB9B56}" destId="{620CC87C-842D-4DC8-BE17-3A0EB4B5E454}" srcOrd="0" destOrd="0" presId="urn:microsoft.com/office/officeart/2005/8/layout/hProcess4"/>
    <dgm:cxn modelId="{E880B0BA-020D-4300-8244-43191F294A71}" srcId="{E4B729E0-DD63-4F0E-93CD-5EEFE8DC87A2}" destId="{F3019A45-D4C4-4BDB-A595-E9AF00EB9B56}" srcOrd="1" destOrd="0" parTransId="{0BEEE617-40C6-4CDE-AAAE-2FC447214A06}" sibTransId="{A1ECB15F-1214-41C0-A680-56F7EBAB8409}"/>
    <dgm:cxn modelId="{00527583-3EC7-4CE1-BF01-8B703CCF7507}" type="presOf" srcId="{5A8C2341-19BE-43B5-BF7E-584613C4A6D2}" destId="{B2C56510-9CFF-41FC-9428-3F35452C6E6A}" srcOrd="0" destOrd="0" presId="urn:microsoft.com/office/officeart/2005/8/layout/hProcess4"/>
    <dgm:cxn modelId="{AFC504F6-C5E5-40E4-88DE-9F6FA8D7165F}" srcId="{F3019A45-D4C4-4BDB-A595-E9AF00EB9B56}" destId="{6AA87072-B56F-4778-BC4F-4A3E863FF7EE}" srcOrd="1" destOrd="0" parTransId="{F8CE2F6F-89F4-47FA-8334-531E45035069}" sibTransId="{1A14B82A-726D-4AB9-8789-73198FFECF7C}"/>
    <dgm:cxn modelId="{9010357E-F6DF-492D-97DD-9715F1E37966}" type="presOf" srcId="{6AA87072-B56F-4778-BC4F-4A3E863FF7EE}" destId="{65E5F761-B256-4F3D-AD0C-BC748490BEA3}" srcOrd="1" destOrd="1" presId="urn:microsoft.com/office/officeart/2005/8/layout/hProcess4"/>
    <dgm:cxn modelId="{9640B019-429B-4751-B994-AB7A9B269CEC}" type="presOf" srcId="{A1ECB15F-1214-41C0-A680-56F7EBAB8409}" destId="{70160C58-8C46-4E32-9D04-B26BCCC45BCB}" srcOrd="0" destOrd="0" presId="urn:microsoft.com/office/officeart/2005/8/layout/hProcess4"/>
    <dgm:cxn modelId="{EC5BA64A-ED68-4594-A4CD-691D9C95ADBA}" type="presOf" srcId="{F387FCF5-9615-4A50-8AD3-59469B9E5C2A}" destId="{153AD75F-D953-4D32-9FB3-3B40AB5AB7CE}" srcOrd="0" destOrd="0" presId="urn:microsoft.com/office/officeart/2005/8/layout/hProcess4"/>
    <dgm:cxn modelId="{542B7BF4-4336-41A0-815F-85B11249C739}" srcId="{4118DB1D-0CEB-45B0-85E2-50862FD5AB91}" destId="{5A8C2341-19BE-43B5-BF7E-584613C4A6D2}" srcOrd="0" destOrd="0" parTransId="{E4E2ACD0-2173-4169-B73C-F8FF43589AC9}" sibTransId="{1805A872-3216-4418-9EB0-1AF693CD3FFD}"/>
    <dgm:cxn modelId="{91A9C496-150B-4D4F-8D72-64C4AA4E3584}" srcId="{F387FCF5-9615-4A50-8AD3-59469B9E5C2A}" destId="{66C9F23F-36E1-4701-91B3-80A6019B3938}" srcOrd="0" destOrd="0" parTransId="{38364DEA-C1BB-4B3B-A6F8-6A3BF8DF5192}" sibTransId="{DF3D1D76-5334-4DDC-B8A9-700CA08ED2C2}"/>
    <dgm:cxn modelId="{6F907081-5B83-4395-83CE-63A10C2B928D}" type="presOf" srcId="{66C9F23F-36E1-4701-91B3-80A6019B3938}" destId="{B93B1DB4-82E8-40D5-8E27-96FDECFCCE77}" srcOrd="0" destOrd="0" presId="urn:microsoft.com/office/officeart/2005/8/layout/hProcess4"/>
    <dgm:cxn modelId="{333527CD-E827-4BD0-A800-1ED460B390EF}" type="presOf" srcId="{5A8C2341-19BE-43B5-BF7E-584613C4A6D2}" destId="{3A0BFE02-D11B-49DF-9593-F5B4A3AC3F17}" srcOrd="1" destOrd="0" presId="urn:microsoft.com/office/officeart/2005/8/layout/hProcess4"/>
    <dgm:cxn modelId="{EC209433-7583-43F1-B773-502383C2D70B}" type="presOf" srcId="{4118DB1D-0CEB-45B0-85E2-50862FD5AB91}" destId="{4EC72B3A-FB47-4872-B5BC-041DF6AB462B}" srcOrd="0" destOrd="0" presId="urn:microsoft.com/office/officeart/2005/8/layout/hProcess4"/>
    <dgm:cxn modelId="{C1E54827-E12C-45F7-B316-41B532673AB2}" type="presOf" srcId="{66C9F23F-36E1-4701-91B3-80A6019B3938}" destId="{0F74879B-9480-4C7F-BA5D-192D958DE2C6}" srcOrd="1" destOrd="0" presId="urn:microsoft.com/office/officeart/2005/8/layout/hProcess4"/>
    <dgm:cxn modelId="{25A8751E-461D-49EC-8515-DE1909332DF8}" srcId="{E4B729E0-DD63-4F0E-93CD-5EEFE8DC87A2}" destId="{4118DB1D-0CEB-45B0-85E2-50862FD5AB91}" srcOrd="0" destOrd="0" parTransId="{CC2C8A20-0ACA-4503-B47F-F98447B8572E}" sibTransId="{90373D09-F8C4-4BE8-A708-114B33014134}"/>
    <dgm:cxn modelId="{4325449A-BE8F-45F1-B799-4EFD216AC674}" type="presOf" srcId="{D82C9A51-B60E-42B4-A484-D7A66EA50854}" destId="{829C187B-57EF-4265-90DE-5F48BB165F35}" srcOrd="0" destOrd="0" presId="urn:microsoft.com/office/officeart/2005/8/layout/hProcess4"/>
    <dgm:cxn modelId="{CBCF1DB4-D5B9-453A-B73E-502B33E08D03}" type="presOf" srcId="{3FDD8465-BEB2-42D1-95E3-D92DB590CA1E}" destId="{0F74879B-9480-4C7F-BA5D-192D958DE2C6}" srcOrd="1" destOrd="1" presId="urn:microsoft.com/office/officeart/2005/8/layout/hProcess4"/>
    <dgm:cxn modelId="{AFD3DB9B-63B5-4C06-AC50-0FD718920DC3}" srcId="{F387FCF5-9615-4A50-8AD3-59469B9E5C2A}" destId="{3FDD8465-BEB2-42D1-95E3-D92DB590CA1E}" srcOrd="1" destOrd="0" parTransId="{B4A854CC-71A7-451F-A79C-514AB3DD18FE}" sibTransId="{6C0E0481-18D7-49C8-99A0-B1C12A69AEB8}"/>
    <dgm:cxn modelId="{9844BD0E-9996-4315-8524-315962F77326}" type="presOf" srcId="{6AA87072-B56F-4778-BC4F-4A3E863FF7EE}" destId="{829C187B-57EF-4265-90DE-5F48BB165F35}" srcOrd="0" destOrd="1" presId="urn:microsoft.com/office/officeart/2005/8/layout/hProcess4"/>
    <dgm:cxn modelId="{12B151B0-2D58-45EB-8369-09700CC31153}" type="presOf" srcId="{4864FD9F-18DB-40A7-9136-8F181FD82FD0}" destId="{3A0BFE02-D11B-49DF-9593-F5B4A3AC3F17}" srcOrd="1" destOrd="1" presId="urn:microsoft.com/office/officeart/2005/8/layout/hProcess4"/>
    <dgm:cxn modelId="{0CEF85A3-E7D1-4378-B39E-6A73DC5D896F}" srcId="{4118DB1D-0CEB-45B0-85E2-50862FD5AB91}" destId="{4864FD9F-18DB-40A7-9136-8F181FD82FD0}" srcOrd="1" destOrd="0" parTransId="{8B3193D0-53C5-40F1-91B4-C24F2B433246}" sibTransId="{909DF447-79A9-412D-9855-9611B017D2F2}"/>
    <dgm:cxn modelId="{DFB8F25D-90C7-45A0-8D72-2091D793CA2E}" type="presOf" srcId="{90373D09-F8C4-4BE8-A708-114B33014134}" destId="{997ECA67-3CFD-4FC8-B70C-13D4FCC206B6}" srcOrd="0" destOrd="0" presId="urn:microsoft.com/office/officeart/2005/8/layout/hProcess4"/>
    <dgm:cxn modelId="{2A56E8AA-24E0-412F-9C57-9BA5A0CDFBD5}" type="presOf" srcId="{D82C9A51-B60E-42B4-A484-D7A66EA50854}" destId="{65E5F761-B256-4F3D-AD0C-BC748490BEA3}" srcOrd="1" destOrd="0" presId="urn:microsoft.com/office/officeart/2005/8/layout/hProcess4"/>
    <dgm:cxn modelId="{3F095760-1B91-46F1-9BDB-E2DB5531971F}" type="presOf" srcId="{3FDD8465-BEB2-42D1-95E3-D92DB590CA1E}" destId="{B93B1DB4-82E8-40D5-8E27-96FDECFCCE77}" srcOrd="0" destOrd="1" presId="urn:microsoft.com/office/officeart/2005/8/layout/hProcess4"/>
    <dgm:cxn modelId="{BC5AC511-E59D-4CDA-B3B3-6385A42D2C39}" srcId="{E4B729E0-DD63-4F0E-93CD-5EEFE8DC87A2}" destId="{F387FCF5-9615-4A50-8AD3-59469B9E5C2A}" srcOrd="2" destOrd="0" parTransId="{129E9DD6-8B85-4B88-BE2E-60547CE169D0}" sibTransId="{8E06E7AE-432B-496F-BEBF-E2F10CD503C4}"/>
    <dgm:cxn modelId="{311C79BA-0ACC-416B-961A-1A9ED4BBAE8F}" type="presParOf" srcId="{5E2D5A7A-634D-46D0-A3C4-E21524F24BAB}" destId="{B113B203-48D3-4411-BB7D-88695D72CC85}" srcOrd="0" destOrd="0" presId="urn:microsoft.com/office/officeart/2005/8/layout/hProcess4"/>
    <dgm:cxn modelId="{27ACFEDB-1271-4CBC-8F88-BEC9B64D128F}" type="presParOf" srcId="{5E2D5A7A-634D-46D0-A3C4-E21524F24BAB}" destId="{0B90417B-9ABA-4BFD-A601-E08890180D11}" srcOrd="1" destOrd="0" presId="urn:microsoft.com/office/officeart/2005/8/layout/hProcess4"/>
    <dgm:cxn modelId="{23916F96-C165-4674-BAB1-4003F4CE7F26}" type="presParOf" srcId="{5E2D5A7A-634D-46D0-A3C4-E21524F24BAB}" destId="{7321FCDA-5A09-4327-8035-44110D7F8921}" srcOrd="2" destOrd="0" presId="urn:microsoft.com/office/officeart/2005/8/layout/hProcess4"/>
    <dgm:cxn modelId="{B1470F08-04BE-4C9F-A73F-0C00EEA8E636}" type="presParOf" srcId="{7321FCDA-5A09-4327-8035-44110D7F8921}" destId="{6510480F-B06C-4C58-9BE6-3495299EE513}" srcOrd="0" destOrd="0" presId="urn:microsoft.com/office/officeart/2005/8/layout/hProcess4"/>
    <dgm:cxn modelId="{6939A811-CB30-4C16-B6F3-9112D1BD9E12}" type="presParOf" srcId="{6510480F-B06C-4C58-9BE6-3495299EE513}" destId="{692977E0-1B70-4257-B8C7-C0858BB9964B}" srcOrd="0" destOrd="0" presId="urn:microsoft.com/office/officeart/2005/8/layout/hProcess4"/>
    <dgm:cxn modelId="{22BF3AD4-4CAF-41C4-99EC-C2543E7D8A46}" type="presParOf" srcId="{6510480F-B06C-4C58-9BE6-3495299EE513}" destId="{B2C56510-9CFF-41FC-9428-3F35452C6E6A}" srcOrd="1" destOrd="0" presId="urn:microsoft.com/office/officeart/2005/8/layout/hProcess4"/>
    <dgm:cxn modelId="{F7D3A1F2-1D3D-49D7-94D8-5CBAF26A73B4}" type="presParOf" srcId="{6510480F-B06C-4C58-9BE6-3495299EE513}" destId="{3A0BFE02-D11B-49DF-9593-F5B4A3AC3F17}" srcOrd="2" destOrd="0" presId="urn:microsoft.com/office/officeart/2005/8/layout/hProcess4"/>
    <dgm:cxn modelId="{0A4D8B36-6466-4339-9E9B-E3450D4E843E}" type="presParOf" srcId="{6510480F-B06C-4C58-9BE6-3495299EE513}" destId="{4EC72B3A-FB47-4872-B5BC-041DF6AB462B}" srcOrd="3" destOrd="0" presId="urn:microsoft.com/office/officeart/2005/8/layout/hProcess4"/>
    <dgm:cxn modelId="{C7ACC1B1-F053-40AC-B13C-BD4D6124E955}" type="presParOf" srcId="{6510480F-B06C-4C58-9BE6-3495299EE513}" destId="{D857B03E-4EE3-4CB1-8481-A30E2CC07373}" srcOrd="4" destOrd="0" presId="urn:microsoft.com/office/officeart/2005/8/layout/hProcess4"/>
    <dgm:cxn modelId="{D2603BD9-D68E-4B85-9A77-DA8B25ACED15}" type="presParOf" srcId="{7321FCDA-5A09-4327-8035-44110D7F8921}" destId="{997ECA67-3CFD-4FC8-B70C-13D4FCC206B6}" srcOrd="1" destOrd="0" presId="urn:microsoft.com/office/officeart/2005/8/layout/hProcess4"/>
    <dgm:cxn modelId="{C1CCBBEA-C5FD-415D-B138-358B18E1915A}" type="presParOf" srcId="{7321FCDA-5A09-4327-8035-44110D7F8921}" destId="{1A332FCB-25B4-4972-B9C1-51686EC4159B}" srcOrd="2" destOrd="0" presId="urn:microsoft.com/office/officeart/2005/8/layout/hProcess4"/>
    <dgm:cxn modelId="{9A0B1D65-B640-4DC0-B269-49B80057A36E}" type="presParOf" srcId="{1A332FCB-25B4-4972-B9C1-51686EC4159B}" destId="{BFFDBB74-8B66-46CA-A219-63F5F9C8FC8B}" srcOrd="0" destOrd="0" presId="urn:microsoft.com/office/officeart/2005/8/layout/hProcess4"/>
    <dgm:cxn modelId="{F56CA55E-1781-4AE2-8F6C-8BD4CFE75A19}" type="presParOf" srcId="{1A332FCB-25B4-4972-B9C1-51686EC4159B}" destId="{829C187B-57EF-4265-90DE-5F48BB165F35}" srcOrd="1" destOrd="0" presId="urn:microsoft.com/office/officeart/2005/8/layout/hProcess4"/>
    <dgm:cxn modelId="{A2D51BDE-4537-4021-88F9-42F59C13A28D}" type="presParOf" srcId="{1A332FCB-25B4-4972-B9C1-51686EC4159B}" destId="{65E5F761-B256-4F3D-AD0C-BC748490BEA3}" srcOrd="2" destOrd="0" presId="urn:microsoft.com/office/officeart/2005/8/layout/hProcess4"/>
    <dgm:cxn modelId="{F3E7E796-5B33-4C7E-8FE5-C68CEE4F1856}" type="presParOf" srcId="{1A332FCB-25B4-4972-B9C1-51686EC4159B}" destId="{620CC87C-842D-4DC8-BE17-3A0EB4B5E454}" srcOrd="3" destOrd="0" presId="urn:microsoft.com/office/officeart/2005/8/layout/hProcess4"/>
    <dgm:cxn modelId="{25215625-A9F9-470A-9C09-84ABE24F170C}" type="presParOf" srcId="{1A332FCB-25B4-4972-B9C1-51686EC4159B}" destId="{600A62AB-F3DB-4D6A-A58F-C419F522EA30}" srcOrd="4" destOrd="0" presId="urn:microsoft.com/office/officeart/2005/8/layout/hProcess4"/>
    <dgm:cxn modelId="{E3471C01-DBA9-40C9-9540-4490051FB227}" type="presParOf" srcId="{7321FCDA-5A09-4327-8035-44110D7F8921}" destId="{70160C58-8C46-4E32-9D04-B26BCCC45BCB}" srcOrd="3" destOrd="0" presId="urn:microsoft.com/office/officeart/2005/8/layout/hProcess4"/>
    <dgm:cxn modelId="{2FA18104-5DF9-4DAD-9B52-6419B519F05C}" type="presParOf" srcId="{7321FCDA-5A09-4327-8035-44110D7F8921}" destId="{F435E0EF-A7BF-4A44-ACB8-4126A9148A0A}" srcOrd="4" destOrd="0" presId="urn:microsoft.com/office/officeart/2005/8/layout/hProcess4"/>
    <dgm:cxn modelId="{CDF758A8-C3CA-4472-95EF-A493C8D7305A}" type="presParOf" srcId="{F435E0EF-A7BF-4A44-ACB8-4126A9148A0A}" destId="{CF940B1B-DC1B-4FAB-BDFE-A3C9A7C4D1CE}" srcOrd="0" destOrd="0" presId="urn:microsoft.com/office/officeart/2005/8/layout/hProcess4"/>
    <dgm:cxn modelId="{94673182-85EC-45A5-8E13-46AB58EC7D4F}" type="presParOf" srcId="{F435E0EF-A7BF-4A44-ACB8-4126A9148A0A}" destId="{B93B1DB4-82E8-40D5-8E27-96FDECFCCE77}" srcOrd="1" destOrd="0" presId="urn:microsoft.com/office/officeart/2005/8/layout/hProcess4"/>
    <dgm:cxn modelId="{66294D01-1D35-4125-A018-4D1929FE03E6}" type="presParOf" srcId="{F435E0EF-A7BF-4A44-ACB8-4126A9148A0A}" destId="{0F74879B-9480-4C7F-BA5D-192D958DE2C6}" srcOrd="2" destOrd="0" presId="urn:microsoft.com/office/officeart/2005/8/layout/hProcess4"/>
    <dgm:cxn modelId="{226439B9-BC4D-47D4-90E3-88BE95442ED3}" type="presParOf" srcId="{F435E0EF-A7BF-4A44-ACB8-4126A9148A0A}" destId="{153AD75F-D953-4D32-9FB3-3B40AB5AB7CE}" srcOrd="3" destOrd="0" presId="urn:microsoft.com/office/officeart/2005/8/layout/hProcess4"/>
    <dgm:cxn modelId="{5E95ADD3-986D-4593-82F9-F5B7133813B9}" type="presParOf" srcId="{F435E0EF-A7BF-4A44-ACB8-4126A9148A0A}" destId="{1CA87A51-2370-4891-BB95-CF0E824EF45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56510-9CFF-41FC-9428-3F35452C6E6A}">
      <dsp:nvSpPr>
        <dsp:cNvPr id="0" name=""/>
        <dsp:cNvSpPr/>
      </dsp:nvSpPr>
      <dsp:spPr>
        <a:xfrm>
          <a:off x="106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latin typeface="Maiandra GD" panose="020E0502030308020204" pitchFamily="34" charset="0"/>
            </a:rPr>
            <a:t>SEE FRA</a:t>
          </a:r>
          <a:endParaRPr lang="en-US" sz="2100" kern="1200" dirty="0">
            <a:latin typeface="Maiandra GD" panose="020E0502030308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latin typeface="Maiandra GD" panose="020E0502030308020204" pitchFamily="34" charset="0"/>
            </a:rPr>
            <a:t>1.krok</a:t>
          </a:r>
          <a:endParaRPr lang="en-US" sz="2100" kern="1200" dirty="0">
            <a:latin typeface="Maiandra GD" panose="020E0502030308020204" pitchFamily="34" charset="0"/>
          </a:endParaRPr>
        </a:p>
      </dsp:txBody>
      <dsp:txXfrm>
        <a:off x="32373" y="1363207"/>
        <a:ext cx="1635435" cy="1037131"/>
      </dsp:txXfrm>
    </dsp:sp>
    <dsp:sp modelId="{997ECA67-3CFD-4FC8-B70C-13D4FCC206B6}">
      <dsp:nvSpPr>
        <dsp:cNvPr id="0" name=""/>
        <dsp:cNvSpPr/>
      </dsp:nvSpPr>
      <dsp:spPr>
        <a:xfrm>
          <a:off x="975710" y="1737664"/>
          <a:ext cx="1767229" cy="1767229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72B3A-FB47-4872-B5BC-041DF6AB462B}">
      <dsp:nvSpPr>
        <dsp:cNvPr id="0" name=""/>
        <dsp:cNvSpPr/>
      </dsp:nvSpPr>
      <dsp:spPr>
        <a:xfrm>
          <a:off x="377877" y="2432605"/>
          <a:ext cx="1511084" cy="600908"/>
        </a:xfrm>
        <a:prstGeom prst="roundRect">
          <a:avLst>
            <a:gd name="adj" fmla="val 10000"/>
          </a:avLst>
        </a:prstGeom>
        <a:solidFill>
          <a:srgbClr val="E94E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>
              <a:latin typeface="Maiandra GD" panose="020E0502030308020204" pitchFamily="34" charset="0"/>
            </a:rPr>
            <a:t>23.2.2023</a:t>
          </a:r>
          <a:endParaRPr lang="en-US" sz="2300" kern="1200" dirty="0">
            <a:latin typeface="Maiandra GD" panose="020E0502030308020204" pitchFamily="34" charset="0"/>
          </a:endParaRPr>
        </a:p>
      </dsp:txBody>
      <dsp:txXfrm>
        <a:off x="395477" y="2450205"/>
        <a:ext cx="1475884" cy="565708"/>
      </dsp:txXfrm>
    </dsp:sp>
    <dsp:sp modelId="{829C187B-57EF-4265-90DE-5F48BB165F35}">
      <dsp:nvSpPr>
        <dsp:cNvPr id="0" name=""/>
        <dsp:cNvSpPr/>
      </dsp:nvSpPr>
      <dsp:spPr>
        <a:xfrm>
          <a:off x="2103572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latin typeface="Maiandra GD" panose="020E0502030308020204" pitchFamily="34" charset="0"/>
            </a:rPr>
            <a:t>BALTIC FRA</a:t>
          </a:r>
          <a:endParaRPr lang="en-US" sz="2100" kern="1200" dirty="0">
            <a:latin typeface="Maiandra GD" panose="020E0502030308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latin typeface="Maiandra GD" panose="020E0502030308020204" pitchFamily="34" charset="0"/>
            </a:rPr>
            <a:t>2.krok</a:t>
          </a:r>
          <a:endParaRPr lang="en-US" sz="2100" kern="1200" dirty="0">
            <a:latin typeface="Maiandra GD" panose="020E0502030308020204" pitchFamily="34" charset="0"/>
          </a:endParaRPr>
        </a:p>
      </dsp:txBody>
      <dsp:txXfrm>
        <a:off x="2135839" y="1663661"/>
        <a:ext cx="1635435" cy="1037131"/>
      </dsp:txXfrm>
    </dsp:sp>
    <dsp:sp modelId="{70160C58-8C46-4E32-9D04-B26BCCC45BCB}">
      <dsp:nvSpPr>
        <dsp:cNvPr id="0" name=""/>
        <dsp:cNvSpPr/>
      </dsp:nvSpPr>
      <dsp:spPr>
        <a:xfrm>
          <a:off x="3130555" y="533539"/>
          <a:ext cx="1984448" cy="1984448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CC87C-842D-4DC8-BE17-3A0EB4B5E454}">
      <dsp:nvSpPr>
        <dsp:cNvPr id="0" name=""/>
        <dsp:cNvSpPr/>
      </dsp:nvSpPr>
      <dsp:spPr>
        <a:xfrm>
          <a:off x="2481343" y="1030485"/>
          <a:ext cx="1511084" cy="600908"/>
        </a:xfrm>
        <a:prstGeom prst="roundRect">
          <a:avLst>
            <a:gd name="adj" fmla="val 10000"/>
          </a:avLst>
        </a:prstGeom>
        <a:solidFill>
          <a:srgbClr val="E94E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>
              <a:latin typeface="Maiandra GD" panose="020E0502030308020204" pitchFamily="34" charset="0"/>
            </a:rPr>
            <a:t>24.2.2024</a:t>
          </a:r>
          <a:endParaRPr lang="en-US" sz="2300" kern="1200" dirty="0">
            <a:latin typeface="Maiandra GD" panose="020E0502030308020204" pitchFamily="34" charset="0"/>
          </a:endParaRPr>
        </a:p>
      </dsp:txBody>
      <dsp:txXfrm>
        <a:off x="2498943" y="1048085"/>
        <a:ext cx="1475884" cy="565708"/>
      </dsp:txXfrm>
    </dsp:sp>
    <dsp:sp modelId="{B93B1DB4-82E8-40D5-8E27-96FDECFCCE77}">
      <dsp:nvSpPr>
        <dsp:cNvPr id="0" name=""/>
        <dsp:cNvSpPr/>
      </dsp:nvSpPr>
      <dsp:spPr>
        <a:xfrm>
          <a:off x="4207037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latin typeface="Maiandra GD" panose="020E0502030308020204" pitchFamily="34" charset="0"/>
            </a:rPr>
            <a:t>Nová </a:t>
          </a:r>
          <a:r>
            <a:rPr lang="cs-CZ" sz="2100" kern="1200" dirty="0" err="1">
              <a:latin typeface="Maiandra GD" panose="020E0502030308020204" pitchFamily="34" charset="0"/>
            </a:rPr>
            <a:t>sektorizace</a:t>
          </a:r>
          <a:endParaRPr lang="en-US" sz="2100" kern="1200" dirty="0">
            <a:latin typeface="Maiandra GD" panose="020E0502030308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latin typeface="Maiandra GD" panose="020E0502030308020204" pitchFamily="34" charset="0"/>
            </a:rPr>
            <a:t>3.krok</a:t>
          </a:r>
          <a:endParaRPr lang="en-US" sz="2100" kern="1200" dirty="0">
            <a:latin typeface="Maiandra GD" panose="020E0502030308020204" pitchFamily="34" charset="0"/>
          </a:endParaRPr>
        </a:p>
      </dsp:txBody>
      <dsp:txXfrm>
        <a:off x="4239304" y="1363207"/>
        <a:ext cx="1635435" cy="1037131"/>
      </dsp:txXfrm>
    </dsp:sp>
    <dsp:sp modelId="{153AD75F-D953-4D32-9FB3-3B40AB5AB7CE}">
      <dsp:nvSpPr>
        <dsp:cNvPr id="0" name=""/>
        <dsp:cNvSpPr/>
      </dsp:nvSpPr>
      <dsp:spPr>
        <a:xfrm>
          <a:off x="4584809" y="2432605"/>
          <a:ext cx="1511084" cy="600908"/>
        </a:xfrm>
        <a:prstGeom prst="roundRect">
          <a:avLst>
            <a:gd name="adj" fmla="val 10000"/>
          </a:avLst>
        </a:prstGeom>
        <a:solidFill>
          <a:srgbClr val="E730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>
              <a:latin typeface="Maiandra GD" panose="020E0502030308020204" pitchFamily="34" charset="0"/>
            </a:rPr>
            <a:t>TBD</a:t>
          </a:r>
          <a:endParaRPr lang="en-US" sz="2300" kern="1200" dirty="0">
            <a:latin typeface="Maiandra GD" panose="020E0502030308020204" pitchFamily="34" charset="0"/>
          </a:endParaRPr>
        </a:p>
      </dsp:txBody>
      <dsp:txXfrm>
        <a:off x="4602409" y="2450205"/>
        <a:ext cx="1475884" cy="565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8F0B-3D00-418C-8C06-93746E7DD148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F9639-4FA7-490E-8B30-AA5ACB0A2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62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0A583-33C8-4DB0-B243-275261E7A303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97B7-10BA-486D-BB59-AC3F75046E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90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710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059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075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664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344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874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10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79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03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76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31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643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92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975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397B7-10BA-486D-BB59-AC3F75046EA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44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 anchor="t"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44632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744-4DDA-4CEE-AF8E-D5B7BCFEB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3C3-74CD-4CCF-B733-8D48B06B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8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744-4DDA-4CEE-AF8E-D5B7BCFEB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3C3-74CD-4CCF-B733-8D48B06B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744-4DDA-4CEE-AF8E-D5B7BCFEB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3C3-74CD-4CCF-B733-8D48B06B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2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744-4DDA-4CEE-AF8E-D5B7BCFEB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3C3-74CD-4CCF-B733-8D48B06B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744-4DDA-4CEE-AF8E-D5B7BCFEB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3C3-74CD-4CCF-B733-8D48B06B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1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744-4DDA-4CEE-AF8E-D5B7BCFEB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3C3-74CD-4CCF-B733-8D48B06B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9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744-4DDA-4CEE-AF8E-D5B7BCFEB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3C3-74CD-4CCF-B733-8D48B06B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09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744-4DDA-4CEE-AF8E-D5B7BCFEB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3C3-74CD-4CCF-B733-8D48B06B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95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744-4DDA-4CEE-AF8E-D5B7BCFEB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3C3-74CD-4CCF-B733-8D48B06B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80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744-4DDA-4CEE-AF8E-D5B7BCFEB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3C3-74CD-4CCF-B733-8D48B06B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7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7822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9946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>
            <a:normAutofit/>
          </a:bodyPr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>
            <a:normAutofit/>
          </a:bodyPr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707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>
            <a:normAutofit/>
          </a:bodyPr>
          <a:lstStyle>
            <a:lvl1pPr marL="266700" indent="-266700"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432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290146" y="257175"/>
            <a:ext cx="8607668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>
            <a:normAutofit/>
          </a:bodyPr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746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9159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6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2744-4DDA-4CEE-AF8E-D5B7BCFEB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43C3-74CD-4CCF-B733-8D48B06B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2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1246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90146" y="2039815"/>
            <a:ext cx="8607668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768"/>
            <a:ext cx="9144000" cy="1031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ovéPole 11"/>
          <p:cNvSpPr txBox="1"/>
          <p:nvPr userDrawn="1"/>
        </p:nvSpPr>
        <p:spPr>
          <a:xfrm>
            <a:off x="8515349" y="311355"/>
            <a:ext cx="382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110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3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58" r:id="rId6"/>
    <p:sldLayoutId id="2147483656" r:id="rId7"/>
    <p:sldLayoutId id="2147483655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685800" rtl="0" eaLnBrk="1" latinLnBrk="0" hangingPunct="1">
        <a:lnSpc>
          <a:spcPct val="90000"/>
        </a:lnSpc>
        <a:spcBef>
          <a:spcPts val="750"/>
        </a:spcBef>
        <a:buFont typeface="Georgia" panose="02040502050405020303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Font typeface="Georgia" panose="02040502050405020303" pitchFamily="18" charset="0"/>
        <a:buChar char="―"/>
        <a:defRPr sz="1800"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latinLnBrk="0" hangingPunct="1">
        <a:lnSpc>
          <a:spcPct val="90000"/>
        </a:lnSpc>
        <a:spcBef>
          <a:spcPts val="375"/>
        </a:spcBef>
        <a:buFont typeface="Georgia" panose="02040502050405020303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latinLnBrk="0" hangingPunct="1">
        <a:lnSpc>
          <a:spcPct val="90000"/>
        </a:lnSpc>
        <a:spcBef>
          <a:spcPts val="375"/>
        </a:spcBef>
        <a:buFont typeface="Georgia" panose="02040502050405020303" pitchFamily="18" charset="0"/>
        <a:buChar char="―"/>
        <a:tabLst>
          <a:tab pos="857250" algn="l"/>
        </a:tabLst>
        <a:defRPr sz="135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latinLnBrk="0" hangingPunct="1">
        <a:lnSpc>
          <a:spcPct val="90000"/>
        </a:lnSpc>
        <a:spcBef>
          <a:spcPts val="375"/>
        </a:spcBef>
        <a:buFont typeface="Georgia" panose="02040502050405020303" pitchFamily="18" charset="0"/>
        <a:buChar char="―"/>
        <a:defRPr sz="135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2744-4DDA-4CEE-AF8E-D5B7BCFEB30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743C3-74CD-4CCF-B733-8D48B06B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6263" y="668629"/>
            <a:ext cx="6858000" cy="1376997"/>
          </a:xfrm>
        </p:spPr>
        <p:txBody>
          <a:bodyPr>
            <a:normAutofit fontScale="90000"/>
          </a:bodyPr>
          <a:lstStyle/>
          <a:p>
            <a:r>
              <a:rPr lang="cs-CZ" sz="6000" dirty="0"/>
              <a:t>Setkání s dopravci </a:t>
            </a:r>
            <a:br>
              <a:rPr lang="cs-CZ" sz="6000" dirty="0"/>
            </a:br>
            <a:r>
              <a:rPr lang="cs-CZ" sz="6000" dirty="0"/>
              <a:t>Rozvoj FRA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6263" y="2308634"/>
            <a:ext cx="371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2.11.2022</a:t>
            </a:r>
          </a:p>
          <a:p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Aneta Černá</a:t>
            </a:r>
          </a:p>
        </p:txBody>
      </p:sp>
    </p:spTree>
    <p:extLst>
      <p:ext uri="{BB962C8B-B14F-4D97-AF65-F5344CB8AC3E}">
        <p14:creationId xmlns:p14="http://schemas.microsoft.com/office/powerpoint/2010/main" val="273136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Obrázek 170">
            <a:extLst>
              <a:ext uri="{FF2B5EF4-FFF2-40B4-BE49-F238E27FC236}">
                <a16:creationId xmlns:a16="http://schemas.microsoft.com/office/drawing/2014/main" id="{ABA39F57-545C-49A1-A9D6-511BEE576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10" t="16839" r="28172" b="29656"/>
          <a:stretch/>
        </p:blipFill>
        <p:spPr>
          <a:xfrm>
            <a:off x="435658" y="96446"/>
            <a:ext cx="8272684" cy="56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4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DCE29FF-E128-467A-9AD9-55B582989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10" t="23032" r="28172" b="26043"/>
          <a:stretch/>
        </p:blipFill>
        <p:spPr>
          <a:xfrm>
            <a:off x="311917" y="85060"/>
            <a:ext cx="8520166" cy="55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p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09"/>
            <a:ext cx="9144000" cy="52746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76714" y="174040"/>
            <a:ext cx="1876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NPZ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7EACEA7-432B-44DE-BC0F-C37095F2320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16" y="3035709"/>
            <a:ext cx="2176780" cy="1884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76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22507505"/>
              </p:ext>
            </p:extLst>
          </p:nvPr>
        </p:nvGraphicFramePr>
        <p:xfrm>
          <a:off x="1441450" y="19032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Skupina 11"/>
          <p:cNvGrpSpPr/>
          <p:nvPr/>
        </p:nvGrpSpPr>
        <p:grpSpPr>
          <a:xfrm>
            <a:off x="914978" y="1690256"/>
            <a:ext cx="4516003" cy="1078856"/>
            <a:chOff x="2044663" y="1089257"/>
            <a:chExt cx="5328832" cy="1254704"/>
          </a:xfrm>
        </p:grpSpPr>
        <p:pic>
          <p:nvPicPr>
            <p:cNvPr id="4" name="logo CRONOS"/>
            <p:cNvPicPr>
              <a:picLocks noChangeAspect="1"/>
            </p:cNvPicPr>
            <p:nvPr/>
          </p:nvPicPr>
          <p:blipFill rotWithShape="1">
            <a:blip r:embed="rId8"/>
            <a:srcRect r="56223"/>
            <a:stretch/>
          </p:blipFill>
          <p:spPr>
            <a:xfrm>
              <a:off x="2044663" y="1089257"/>
              <a:ext cx="1430519" cy="1254704"/>
            </a:xfrm>
            <a:prstGeom prst="rect">
              <a:avLst/>
            </a:prstGeom>
          </p:spPr>
        </p:pic>
        <p:sp>
          <p:nvSpPr>
            <p:cNvPr id="11" name="Nadpis 3"/>
            <p:cNvSpPr txBox="1">
              <a:spLocks/>
            </p:cNvSpPr>
            <p:nvPr/>
          </p:nvSpPr>
          <p:spPr>
            <a:xfrm>
              <a:off x="2503768" y="1196021"/>
              <a:ext cx="4869727" cy="10411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cs-CZ" sz="4000" dirty="0">
                  <a:solidFill>
                    <a:srgbClr val="EA4E1B"/>
                  </a:solidFill>
                  <a:latin typeface="Maiandra GD" panose="020E0502030308020204" pitchFamily="34" charset="0"/>
                </a:rPr>
                <a:t>CRO</a:t>
              </a:r>
              <a:r>
                <a:rPr lang="cs-CZ" sz="4000" dirty="0">
                  <a:solidFill>
                    <a:srgbClr val="E7302A"/>
                  </a:solidFill>
                  <a:latin typeface="Maiandra GD" panose="020E0502030308020204" pitchFamily="34" charset="0"/>
                </a:rPr>
                <a:t>NOS</a:t>
              </a:r>
            </a:p>
          </p:txBody>
        </p:sp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41AC563F-18BD-4909-BD47-A7B51476E361}"/>
              </a:ext>
            </a:extLst>
          </p:cNvPr>
          <p:cNvSpPr txBox="1">
            <a:spLocks/>
          </p:cNvSpPr>
          <p:nvPr/>
        </p:nvSpPr>
        <p:spPr>
          <a:xfrm>
            <a:off x="523875" y="428137"/>
            <a:ext cx="780859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Časování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00AD9B-201C-4300-B6AF-E0559D1E318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4"/>
          <a:stretch/>
        </p:blipFill>
        <p:spPr>
          <a:xfrm>
            <a:off x="5424821" y="172745"/>
            <a:ext cx="3605673" cy="224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801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C2C125D-D247-4DA5-AEFF-DFBB7B336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3" t="10666" r="21042" b="7333"/>
          <a:stretch/>
        </p:blipFill>
        <p:spPr>
          <a:xfrm>
            <a:off x="795337" y="438150"/>
            <a:ext cx="7424736" cy="51668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727B84F-3B80-4BA1-99E6-35857EB47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11000" r="21354" b="7000"/>
          <a:stretch/>
        </p:blipFill>
        <p:spPr>
          <a:xfrm>
            <a:off x="795337" y="438150"/>
            <a:ext cx="7424736" cy="51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1" y="0"/>
            <a:ext cx="8331200" cy="57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68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342" y="190240"/>
            <a:ext cx="6858000" cy="3054406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r"/>
              </a:rPr>
              <a:t>fra@ans.cz </a:t>
            </a:r>
          </a:p>
          <a:p>
            <a:r>
              <a:rPr lang="cs-CZ" sz="4000" dirty="0">
                <a:latin typeface="Arr"/>
              </a:rPr>
              <a:t>fraview.rlp.cz</a:t>
            </a:r>
          </a:p>
          <a:p>
            <a:r>
              <a:rPr lang="cs-CZ" sz="4000" dirty="0">
                <a:latin typeface="Arr"/>
              </a:rPr>
              <a:t>aneta.cerna@ans.cz</a:t>
            </a:r>
          </a:p>
          <a:p>
            <a:r>
              <a:rPr lang="cs-CZ" sz="4000" dirty="0">
                <a:latin typeface="Arr"/>
              </a:rPr>
              <a:t>aim.rlp.cz/en/</a:t>
            </a:r>
            <a:r>
              <a:rPr lang="cs-CZ" sz="4000" dirty="0" err="1">
                <a:latin typeface="Arr"/>
              </a:rPr>
              <a:t>fra</a:t>
            </a:r>
            <a:endParaRPr lang="cs-CZ" sz="4000" dirty="0">
              <a:latin typeface="Arr"/>
            </a:endParaRPr>
          </a:p>
        </p:txBody>
      </p:sp>
    </p:spTree>
    <p:extLst>
      <p:ext uri="{BB962C8B-B14F-4D97-AF65-F5344CB8AC3E}">
        <p14:creationId xmlns:p14="http://schemas.microsoft.com/office/powerpoint/2010/main" val="359681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87783093"/>
              </p:ext>
            </p:extLst>
          </p:nvPr>
        </p:nvGraphicFramePr>
        <p:xfrm>
          <a:off x="215603" y="99589"/>
          <a:ext cx="8557206" cy="566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7" y="1312985"/>
            <a:ext cx="2922500" cy="974168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4904266A-2852-4738-8DB6-71440EB3AF04}"/>
              </a:ext>
            </a:extLst>
          </p:cNvPr>
          <p:cNvSpPr txBox="1">
            <a:spLocks/>
          </p:cNvSpPr>
          <p:nvPr/>
        </p:nvSpPr>
        <p:spPr>
          <a:xfrm>
            <a:off x="523875" y="42813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FRA – současný stav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F16B4CB-8C8C-44B5-BF8F-D7F6EC908C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188" t="12833" r="10312" b="11500"/>
          <a:stretch/>
        </p:blipFill>
        <p:spPr>
          <a:xfrm>
            <a:off x="668141" y="4045564"/>
            <a:ext cx="2697174" cy="16458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2FDEABF-3D64-4BB1-8B53-DBD1DC4E2AE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708" t="9089" r="6418" b="9089"/>
          <a:stretch/>
        </p:blipFill>
        <p:spPr>
          <a:xfrm>
            <a:off x="1728688" y="3424845"/>
            <a:ext cx="2664442" cy="1586688"/>
          </a:xfrm>
          <a:prstGeom prst="rect">
            <a:avLst/>
          </a:prstGeom>
        </p:spPr>
      </p:pic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5C352A07-D810-490F-B324-58577A3987A8}"/>
              </a:ext>
            </a:extLst>
          </p:cNvPr>
          <p:cNvSpPr txBox="1">
            <a:spLocks/>
          </p:cNvSpPr>
          <p:nvPr/>
        </p:nvSpPr>
        <p:spPr>
          <a:xfrm>
            <a:off x="658274" y="2415589"/>
            <a:ext cx="2792936" cy="1517421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Georgia" panose="02040502050405020303" pitchFamily="18" charset="0"/>
              <a:buChar char="―"/>
              <a:defRPr sz="2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Georgia" panose="02040502050405020303" pitchFamily="18" charset="0"/>
              <a:buChar char="―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Georgia" panose="02040502050405020303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Georgia" panose="02040502050405020303" pitchFamily="18" charset="0"/>
              <a:buChar char="―"/>
              <a:tabLst>
                <a:tab pos="857250" algn="l"/>
              </a:tabLst>
              <a:defRPr sz="135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Georgia" panose="02040502050405020303" pitchFamily="18" charset="0"/>
              <a:buChar char="―"/>
              <a:defRPr sz="135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anose="02040502050405020303" pitchFamily="18" charset="0"/>
              <a:buNone/>
            </a:pPr>
            <a:r>
              <a:rPr lang="cs-CZ" sz="2600" dirty="0"/>
              <a:t>21/02/2021</a:t>
            </a:r>
          </a:p>
          <a:p>
            <a:pPr marL="0" indent="0">
              <a:buFont typeface="Georgia" panose="02040502050405020303" pitchFamily="18" charset="0"/>
              <a:buNone/>
            </a:pPr>
            <a:r>
              <a:rPr lang="cs-CZ" sz="2600" dirty="0"/>
              <a:t>FL095-FL660</a:t>
            </a:r>
          </a:p>
          <a:p>
            <a:pPr marL="0" indent="0">
              <a:buFont typeface="Georgia" panose="02040502050405020303" pitchFamily="18" charset="0"/>
              <a:buNone/>
            </a:pPr>
            <a:r>
              <a:rPr lang="cs-CZ" sz="2600" dirty="0"/>
              <a:t>H24</a:t>
            </a:r>
          </a:p>
          <a:p>
            <a:pPr marL="0" indent="0">
              <a:buFont typeface="Georgia" panose="02040502050405020303" pitchFamily="18" charset="0"/>
              <a:buNone/>
            </a:pPr>
            <a:endParaRPr lang="cs-CZ" sz="3600" dirty="0"/>
          </a:p>
          <a:p>
            <a:pPr marL="0" indent="0">
              <a:buFont typeface="Georgia" panose="02040502050405020303" pitchFamily="18" charset="0"/>
              <a:buNone/>
            </a:pPr>
            <a:endParaRPr lang="cs-CZ" sz="3600" dirty="0"/>
          </a:p>
          <a:p>
            <a:pPr marL="0" indent="0">
              <a:buFont typeface="Georgia" panose="02040502050405020303" pitchFamily="18" charset="0"/>
              <a:buNone/>
            </a:pPr>
            <a:endParaRPr lang="cs-CZ" sz="3600" dirty="0"/>
          </a:p>
          <a:p>
            <a:pPr marL="0" indent="0">
              <a:buFont typeface="Georgia" panose="02040502050405020303" pitchFamily="18" charset="0"/>
              <a:buNone/>
            </a:pPr>
            <a:endParaRPr lang="cs-CZ" sz="3600" dirty="0"/>
          </a:p>
          <a:p>
            <a:pPr marL="0" indent="0">
              <a:buFont typeface="Georgia" panose="02040502050405020303" pitchFamily="18" charset="0"/>
              <a:buNone/>
            </a:pPr>
            <a:endParaRPr lang="cs-CZ" sz="3600" dirty="0"/>
          </a:p>
          <a:p>
            <a:pPr marL="0" indent="0">
              <a:buFont typeface="Georgia" panose="02040502050405020303" pitchFamily="18" charset="0"/>
              <a:buNone/>
            </a:pPr>
            <a:endParaRPr lang="cs-CZ" sz="400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92A61AD1-C635-4238-B502-7A0DC509EB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78" y="1312985"/>
            <a:ext cx="3943847" cy="4649821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974B93AA-B41F-4F36-BEDE-E403E4355ED7}"/>
              </a:ext>
            </a:extLst>
          </p:cNvPr>
          <p:cNvSpPr txBox="1"/>
          <p:nvPr/>
        </p:nvSpPr>
        <p:spPr>
          <a:xfrm>
            <a:off x="6666684" y="3506234"/>
            <a:ext cx="1313564" cy="91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iandra GD" panose="020E0502030308020204" pitchFamily="34" charset="0"/>
              </a:rPr>
              <a:t>SEE FRA</a:t>
            </a:r>
            <a:endParaRPr lang="en-US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21" name="Šipka dolů 17">
            <a:extLst>
              <a:ext uri="{FF2B5EF4-FFF2-40B4-BE49-F238E27FC236}">
                <a16:creationId xmlns:a16="http://schemas.microsoft.com/office/drawing/2014/main" id="{51B227BC-A6B9-4B27-B176-17F65285075E}"/>
              </a:ext>
            </a:extLst>
          </p:cNvPr>
          <p:cNvSpPr/>
          <p:nvPr/>
        </p:nvSpPr>
        <p:spPr>
          <a:xfrm>
            <a:off x="6298083" y="2890601"/>
            <a:ext cx="126995" cy="4520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18">
            <a:extLst>
              <a:ext uri="{FF2B5EF4-FFF2-40B4-BE49-F238E27FC236}">
                <a16:creationId xmlns:a16="http://schemas.microsoft.com/office/drawing/2014/main" id="{169B07AD-F9AE-44C0-B62A-5A5C5FAFD46F}"/>
              </a:ext>
            </a:extLst>
          </p:cNvPr>
          <p:cNvSpPr/>
          <p:nvPr/>
        </p:nvSpPr>
        <p:spPr>
          <a:xfrm flipV="1">
            <a:off x="6459509" y="2876765"/>
            <a:ext cx="131028" cy="4520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B1AA0E7-D5B8-414F-9AC4-62A5402E60D8}"/>
              </a:ext>
            </a:extLst>
          </p:cNvPr>
          <p:cNvSpPr txBox="1"/>
          <p:nvPr/>
        </p:nvSpPr>
        <p:spPr>
          <a:xfrm>
            <a:off x="5690880" y="2178806"/>
            <a:ext cx="1313564" cy="91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iandra GD" panose="020E0502030308020204" pitchFamily="34" charset="0"/>
              </a:rPr>
              <a:t>BALTIC FRA</a:t>
            </a:r>
            <a:endParaRPr lang="en-US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471992E-7107-471A-B10F-DE0F1E96F3C0}"/>
              </a:ext>
            </a:extLst>
          </p:cNvPr>
          <p:cNvSpPr txBox="1"/>
          <p:nvPr/>
        </p:nvSpPr>
        <p:spPr>
          <a:xfrm>
            <a:off x="5617265" y="4069055"/>
            <a:ext cx="16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iandra GD" panose="020E0502030308020204" pitchFamily="34" charset="0"/>
              </a:rPr>
              <a:t>SECSI FRA</a:t>
            </a:r>
            <a:endParaRPr lang="en-US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AC11CF2-6926-41AF-9BD5-925110F1F2E2}"/>
              </a:ext>
            </a:extLst>
          </p:cNvPr>
          <p:cNvSpPr txBox="1"/>
          <p:nvPr/>
        </p:nvSpPr>
        <p:spPr>
          <a:xfrm>
            <a:off x="5297479" y="3056972"/>
            <a:ext cx="12930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iandra GD" panose="020E0502030308020204" pitchFamily="34" charset="0"/>
              </a:rPr>
              <a:t>FRACZECH</a:t>
            </a:r>
            <a:endParaRPr lang="en-US" sz="105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55DD716-B519-4A05-83C9-A0CC7AAAC0D0}"/>
              </a:ext>
            </a:extLst>
          </p:cNvPr>
          <p:cNvSpPr/>
          <p:nvPr/>
        </p:nvSpPr>
        <p:spPr>
          <a:xfrm>
            <a:off x="1303292" y="4234015"/>
            <a:ext cx="2298153" cy="5435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</a:t>
            </a:r>
            <a:r>
              <a:rPr lang="cs-CZ" sz="2800" dirty="0" err="1">
                <a:solidFill>
                  <a:schemeClr val="tx1"/>
                </a:solidFill>
              </a:rPr>
              <a:t>ra</a:t>
            </a:r>
            <a:r>
              <a:rPr lang="en-GB" sz="2800" dirty="0">
                <a:solidFill>
                  <a:schemeClr val="tx1"/>
                </a:solidFill>
              </a:rPr>
              <a:t>@ans.cz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3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1468898" y="2961013"/>
            <a:ext cx="392879" cy="0"/>
          </a:xfrm>
          <a:prstGeom prst="line">
            <a:avLst/>
          </a:prstGeom>
          <a:ln w="1492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BA40772F-DABC-4619-8A0E-BB9C83C3B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88" t="8262" r="18889" b="15295"/>
          <a:stretch/>
        </p:blipFill>
        <p:spPr>
          <a:xfrm>
            <a:off x="1089891" y="471052"/>
            <a:ext cx="6964217" cy="53301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FF92AA4-093B-4EE1-A461-BDBB0C1AC0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95" t="8492" r="19394" b="12383"/>
          <a:stretch/>
        </p:blipFill>
        <p:spPr>
          <a:xfrm>
            <a:off x="3223491" y="321090"/>
            <a:ext cx="5663873" cy="5480119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053959EA-79C2-4702-8C90-100B97E35DD7}"/>
              </a:ext>
            </a:extLst>
          </p:cNvPr>
          <p:cNvSpPr/>
          <p:nvPr/>
        </p:nvSpPr>
        <p:spPr>
          <a:xfrm>
            <a:off x="1089891" y="2464524"/>
            <a:ext cx="843412" cy="18287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E0DC3803-F5F4-4DB6-BBE2-BD0A109FA8FA}"/>
              </a:ext>
            </a:extLst>
          </p:cNvPr>
          <p:cNvSpPr/>
          <p:nvPr/>
        </p:nvSpPr>
        <p:spPr>
          <a:xfrm>
            <a:off x="5242560" y="5216435"/>
            <a:ext cx="1380309" cy="505097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369687"/>
            <a:ext cx="9144000" cy="501200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948246" y="0"/>
            <a:ext cx="1195754" cy="1959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4684730" y="271365"/>
            <a:ext cx="434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fraview.rlp.cz</a:t>
            </a:r>
            <a:endParaRPr 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D7C07E-20CD-4256-B9F0-76DD7F188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081" y="979713"/>
            <a:ext cx="6907548" cy="440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fab-ce.eu/images/FAB-CE-map-web.jpg">
            <a:extLst>
              <a:ext uri="{FF2B5EF4-FFF2-40B4-BE49-F238E27FC236}">
                <a16:creationId xmlns:a16="http://schemas.microsoft.com/office/drawing/2014/main" id="{547EE14F-3F58-4108-8B64-BB51EE466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62" y="2922668"/>
            <a:ext cx="2814359" cy="28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97B08E35-38A2-4392-A86D-8F33940ACA55}"/>
              </a:ext>
            </a:extLst>
          </p:cNvPr>
          <p:cNvSpPr txBox="1">
            <a:spLocks/>
          </p:cNvSpPr>
          <p:nvPr/>
        </p:nvSpPr>
        <p:spPr>
          <a:xfrm>
            <a:off x="523875" y="428137"/>
            <a:ext cx="780859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Další kroky FRA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7317FE-F89C-4E72-910F-ECC73E057EB4}"/>
              </a:ext>
            </a:extLst>
          </p:cNvPr>
          <p:cNvSpPr txBox="1"/>
          <p:nvPr/>
        </p:nvSpPr>
        <p:spPr>
          <a:xfrm>
            <a:off x="4178321" y="5490352"/>
            <a:ext cx="1907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Zdroj: fab-ce.eu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B3CC415-C367-4CB1-9ADF-7F1F2815607A}"/>
              </a:ext>
            </a:extLst>
          </p:cNvPr>
          <p:cNvSpPr/>
          <p:nvPr/>
        </p:nvSpPr>
        <p:spPr>
          <a:xfrm>
            <a:off x="716919" y="1905339"/>
            <a:ext cx="452399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Prováděcí nařízení Komise (EU) </a:t>
            </a:r>
            <a:r>
              <a:rPr lang="cs-CZ" dirty="0"/>
              <a:t>116/2021 </a:t>
            </a:r>
          </a:p>
          <a:p>
            <a:pPr>
              <a:spcAft>
                <a:spcPts val="600"/>
              </a:spcAft>
            </a:pPr>
            <a:r>
              <a:rPr lang="cs-CZ" dirty="0"/>
              <a:t>      T: 31.prosince 2025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Strategie rozvoje X-FRA v Evropě – </a:t>
            </a:r>
            <a:r>
              <a:rPr lang="cs-CZ" b="1" dirty="0"/>
              <a:t>FAB CE Airspace </a:t>
            </a:r>
            <a:r>
              <a:rPr lang="cs-CZ" b="1" dirty="0" err="1"/>
              <a:t>Plan</a:t>
            </a:r>
            <a:r>
              <a:rPr lang="cs-CZ" b="1" dirty="0"/>
              <a:t> 2021, Scénář 2C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Rozvoj struktury </a:t>
            </a:r>
            <a:r>
              <a:rPr lang="cs-CZ" dirty="0" err="1"/>
              <a:t>evr</a:t>
            </a:r>
            <a:r>
              <a:rPr lang="cs-CZ" dirty="0"/>
              <a:t>. vzdušného prostoru, aktivity na 2021-2030, </a:t>
            </a:r>
            <a:r>
              <a:rPr lang="cs-CZ" b="1" dirty="0"/>
              <a:t>ERNIP Part 2</a:t>
            </a:r>
            <a:r>
              <a:rPr lang="cs-CZ" dirty="0"/>
              <a:t>.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0E990E6-E1DD-483B-8FFE-815680E705CF}"/>
              </a:ext>
            </a:extLst>
          </p:cNvPr>
          <p:cNvGrpSpPr/>
          <p:nvPr/>
        </p:nvGrpSpPr>
        <p:grpSpPr>
          <a:xfrm>
            <a:off x="1111219" y="4329848"/>
            <a:ext cx="3316953" cy="833279"/>
            <a:chOff x="2370288" y="1089257"/>
            <a:chExt cx="3913967" cy="969099"/>
          </a:xfrm>
        </p:grpSpPr>
        <p:pic>
          <p:nvPicPr>
            <p:cNvPr id="10" name="logo CRONOS">
              <a:extLst>
                <a:ext uri="{FF2B5EF4-FFF2-40B4-BE49-F238E27FC236}">
                  <a16:creationId xmlns:a16="http://schemas.microsoft.com/office/drawing/2014/main" id="{A4FF4E67-DD2F-4FBD-B2CD-DBB75A7C0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6223"/>
            <a:stretch/>
          </p:blipFill>
          <p:spPr>
            <a:xfrm>
              <a:off x="2370288" y="1089257"/>
              <a:ext cx="1104894" cy="969099"/>
            </a:xfrm>
            <a:prstGeom prst="rect">
              <a:avLst/>
            </a:prstGeom>
          </p:spPr>
        </p:pic>
        <p:sp>
          <p:nvSpPr>
            <p:cNvPr id="11" name="Nadpis 3">
              <a:extLst>
                <a:ext uri="{FF2B5EF4-FFF2-40B4-BE49-F238E27FC236}">
                  <a16:creationId xmlns:a16="http://schemas.microsoft.com/office/drawing/2014/main" id="{597815E7-09B7-4229-B1DB-38422AB06E7A}"/>
                </a:ext>
              </a:extLst>
            </p:cNvPr>
            <p:cNvSpPr txBox="1">
              <a:spLocks/>
            </p:cNvSpPr>
            <p:nvPr/>
          </p:nvSpPr>
          <p:spPr>
            <a:xfrm>
              <a:off x="3475182" y="1273443"/>
              <a:ext cx="2809073" cy="6007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cs-CZ" sz="4000" dirty="0">
                  <a:solidFill>
                    <a:srgbClr val="EA4E1B"/>
                  </a:solidFill>
                  <a:latin typeface="Maiandra GD" panose="020E0502030308020204" pitchFamily="34" charset="0"/>
                </a:rPr>
                <a:t>CRO</a:t>
              </a:r>
              <a:r>
                <a:rPr lang="cs-CZ" sz="4000" dirty="0">
                  <a:solidFill>
                    <a:srgbClr val="E7302A"/>
                  </a:solidFill>
                  <a:latin typeface="Maiandra GD" panose="020E0502030308020204" pitchFamily="34" charset="0"/>
                </a:rPr>
                <a:t>NOS</a:t>
              </a:r>
            </a:p>
          </p:txBody>
        </p:sp>
      </p:grpSp>
      <p:pic>
        <p:nvPicPr>
          <p:cNvPr id="13" name="Obrázek 12">
            <a:extLst>
              <a:ext uri="{FF2B5EF4-FFF2-40B4-BE49-F238E27FC236}">
                <a16:creationId xmlns:a16="http://schemas.microsoft.com/office/drawing/2014/main" id="{60394782-4144-45C6-A392-B31FD0CD7B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68" y="554895"/>
            <a:ext cx="2110291" cy="28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A086D01-225B-469A-ABA1-2AE69BB78B3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992" r="-79" b="7324"/>
          <a:stretch/>
        </p:blipFill>
        <p:spPr>
          <a:xfrm>
            <a:off x="684294" y="1629688"/>
            <a:ext cx="5279923" cy="408597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6976386-514F-48D4-94C8-34430CFC6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24" t="28329" r="39072" b="19906"/>
          <a:stretch/>
        </p:blipFill>
        <p:spPr>
          <a:xfrm>
            <a:off x="5919603" y="1240656"/>
            <a:ext cx="3174020" cy="296755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E79CF3E5-A566-4E35-8ED0-43A2129CF9CF}"/>
              </a:ext>
            </a:extLst>
          </p:cNvPr>
          <p:cNvSpPr txBox="1">
            <a:spLocks/>
          </p:cNvSpPr>
          <p:nvPr/>
        </p:nvSpPr>
        <p:spPr>
          <a:xfrm>
            <a:off x="523875" y="428137"/>
            <a:ext cx="780859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Zainteresované strany</a:t>
            </a:r>
          </a:p>
        </p:txBody>
      </p:sp>
    </p:spTree>
    <p:extLst>
      <p:ext uri="{BB962C8B-B14F-4D97-AF65-F5344CB8AC3E}">
        <p14:creationId xmlns:p14="http://schemas.microsoft.com/office/powerpoint/2010/main" val="358164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rok 2">
            <a:extLst>
              <a:ext uri="{FF2B5EF4-FFF2-40B4-BE49-F238E27FC236}">
                <a16:creationId xmlns:a16="http://schemas.microsoft.com/office/drawing/2014/main" id="{44776B88-316F-44C2-9137-2ADFEA13322B}"/>
              </a:ext>
            </a:extLst>
          </p:cNvPr>
          <p:cNvSpPr txBox="1"/>
          <p:nvPr/>
        </p:nvSpPr>
        <p:spPr>
          <a:xfrm>
            <a:off x="545639" y="2839608"/>
            <a:ext cx="208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p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99" y="0"/>
            <a:ext cx="5349875" cy="5836811"/>
          </a:xfrm>
          <a:prstGeom prst="rect">
            <a:avLst/>
          </a:prstGeom>
        </p:spPr>
      </p:pic>
      <p:sp>
        <p:nvSpPr>
          <p:cNvPr id="16" name="hranice"/>
          <p:cNvSpPr/>
          <p:nvPr/>
        </p:nvSpPr>
        <p:spPr>
          <a:xfrm>
            <a:off x="4432786" y="2000003"/>
            <a:ext cx="742245" cy="273756"/>
          </a:xfrm>
          <a:custGeom>
            <a:avLst/>
            <a:gdLst>
              <a:gd name="connsiteX0" fmla="*/ 0 w 742245"/>
              <a:gd name="connsiteY0" fmla="*/ 0 h 273756"/>
              <a:gd name="connsiteX1" fmla="*/ 42334 w 742245"/>
              <a:gd name="connsiteY1" fmla="*/ 5645 h 273756"/>
              <a:gd name="connsiteX2" fmla="*/ 59267 w 742245"/>
              <a:gd name="connsiteY2" fmla="*/ 16934 h 273756"/>
              <a:gd name="connsiteX3" fmla="*/ 70556 w 742245"/>
              <a:gd name="connsiteY3" fmla="*/ 31045 h 273756"/>
              <a:gd name="connsiteX4" fmla="*/ 90311 w 742245"/>
              <a:gd name="connsiteY4" fmla="*/ 42334 h 273756"/>
              <a:gd name="connsiteX5" fmla="*/ 107245 w 742245"/>
              <a:gd name="connsiteY5" fmla="*/ 50800 h 273756"/>
              <a:gd name="connsiteX6" fmla="*/ 129822 w 742245"/>
              <a:gd name="connsiteY6" fmla="*/ 59267 h 273756"/>
              <a:gd name="connsiteX7" fmla="*/ 138289 w 742245"/>
              <a:gd name="connsiteY7" fmla="*/ 62089 h 273756"/>
              <a:gd name="connsiteX8" fmla="*/ 160867 w 742245"/>
              <a:gd name="connsiteY8" fmla="*/ 67734 h 273756"/>
              <a:gd name="connsiteX9" fmla="*/ 172156 w 742245"/>
              <a:gd name="connsiteY9" fmla="*/ 70556 h 273756"/>
              <a:gd name="connsiteX10" fmla="*/ 180622 w 742245"/>
              <a:gd name="connsiteY10" fmla="*/ 73378 h 273756"/>
              <a:gd name="connsiteX11" fmla="*/ 197556 w 742245"/>
              <a:gd name="connsiteY11" fmla="*/ 76200 h 273756"/>
              <a:gd name="connsiteX12" fmla="*/ 225778 w 742245"/>
              <a:gd name="connsiteY12" fmla="*/ 67734 h 273756"/>
              <a:gd name="connsiteX13" fmla="*/ 242711 w 742245"/>
              <a:gd name="connsiteY13" fmla="*/ 62089 h 273756"/>
              <a:gd name="connsiteX14" fmla="*/ 259645 w 742245"/>
              <a:gd name="connsiteY14" fmla="*/ 64911 h 273756"/>
              <a:gd name="connsiteX15" fmla="*/ 270934 w 742245"/>
              <a:gd name="connsiteY15" fmla="*/ 76200 h 273756"/>
              <a:gd name="connsiteX16" fmla="*/ 273756 w 742245"/>
              <a:gd name="connsiteY16" fmla="*/ 84667 h 273756"/>
              <a:gd name="connsiteX17" fmla="*/ 268111 w 742245"/>
              <a:gd name="connsiteY17" fmla="*/ 110067 h 273756"/>
              <a:gd name="connsiteX18" fmla="*/ 262467 w 742245"/>
              <a:gd name="connsiteY18" fmla="*/ 118534 h 273756"/>
              <a:gd name="connsiteX19" fmla="*/ 265289 w 742245"/>
              <a:gd name="connsiteY19" fmla="*/ 132645 h 273756"/>
              <a:gd name="connsiteX20" fmla="*/ 273756 w 742245"/>
              <a:gd name="connsiteY20" fmla="*/ 135467 h 273756"/>
              <a:gd name="connsiteX21" fmla="*/ 296334 w 742245"/>
              <a:gd name="connsiteY21" fmla="*/ 143934 h 273756"/>
              <a:gd name="connsiteX22" fmla="*/ 344311 w 742245"/>
              <a:gd name="connsiteY22" fmla="*/ 141111 h 273756"/>
              <a:gd name="connsiteX23" fmla="*/ 366889 w 742245"/>
              <a:gd name="connsiteY23" fmla="*/ 112889 h 273756"/>
              <a:gd name="connsiteX24" fmla="*/ 397934 w 742245"/>
              <a:gd name="connsiteY24" fmla="*/ 121356 h 273756"/>
              <a:gd name="connsiteX25" fmla="*/ 409222 w 742245"/>
              <a:gd name="connsiteY25" fmla="*/ 124178 h 273756"/>
              <a:gd name="connsiteX26" fmla="*/ 417689 w 742245"/>
              <a:gd name="connsiteY26" fmla="*/ 127000 h 273756"/>
              <a:gd name="connsiteX27" fmla="*/ 426156 w 742245"/>
              <a:gd name="connsiteY27" fmla="*/ 132645 h 273756"/>
              <a:gd name="connsiteX28" fmla="*/ 462845 w 742245"/>
              <a:gd name="connsiteY28" fmla="*/ 141111 h 273756"/>
              <a:gd name="connsiteX29" fmla="*/ 485422 w 742245"/>
              <a:gd name="connsiteY29" fmla="*/ 146756 h 273756"/>
              <a:gd name="connsiteX30" fmla="*/ 493889 w 742245"/>
              <a:gd name="connsiteY30" fmla="*/ 149578 h 273756"/>
              <a:gd name="connsiteX31" fmla="*/ 510822 w 742245"/>
              <a:gd name="connsiteY31" fmla="*/ 158045 h 273756"/>
              <a:gd name="connsiteX32" fmla="*/ 539045 w 742245"/>
              <a:gd name="connsiteY32" fmla="*/ 169334 h 273756"/>
              <a:gd name="connsiteX33" fmla="*/ 555978 w 742245"/>
              <a:gd name="connsiteY33" fmla="*/ 174978 h 273756"/>
              <a:gd name="connsiteX34" fmla="*/ 564445 w 742245"/>
              <a:gd name="connsiteY34" fmla="*/ 177800 h 273756"/>
              <a:gd name="connsiteX35" fmla="*/ 581378 w 742245"/>
              <a:gd name="connsiteY35" fmla="*/ 180622 h 273756"/>
              <a:gd name="connsiteX36" fmla="*/ 589845 w 742245"/>
              <a:gd name="connsiteY36" fmla="*/ 183445 h 273756"/>
              <a:gd name="connsiteX37" fmla="*/ 620889 w 742245"/>
              <a:gd name="connsiteY37" fmla="*/ 189089 h 273756"/>
              <a:gd name="connsiteX38" fmla="*/ 637822 w 742245"/>
              <a:gd name="connsiteY38" fmla="*/ 194734 h 273756"/>
              <a:gd name="connsiteX39" fmla="*/ 660400 w 742245"/>
              <a:gd name="connsiteY39" fmla="*/ 203200 h 273756"/>
              <a:gd name="connsiteX40" fmla="*/ 682978 w 742245"/>
              <a:gd name="connsiteY40" fmla="*/ 208845 h 273756"/>
              <a:gd name="connsiteX41" fmla="*/ 691445 w 742245"/>
              <a:gd name="connsiteY41" fmla="*/ 214489 h 273756"/>
              <a:gd name="connsiteX42" fmla="*/ 708378 w 742245"/>
              <a:gd name="connsiteY42" fmla="*/ 234245 h 273756"/>
              <a:gd name="connsiteX43" fmla="*/ 716845 w 742245"/>
              <a:gd name="connsiteY43" fmla="*/ 251178 h 273756"/>
              <a:gd name="connsiteX44" fmla="*/ 730956 w 742245"/>
              <a:gd name="connsiteY44" fmla="*/ 265289 h 273756"/>
              <a:gd name="connsiteX45" fmla="*/ 742245 w 742245"/>
              <a:gd name="connsiteY45" fmla="*/ 273756 h 27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42245" h="273756">
                <a:moveTo>
                  <a:pt x="0" y="0"/>
                </a:moveTo>
                <a:cubicBezTo>
                  <a:pt x="2414" y="201"/>
                  <a:pt x="32160" y="-8"/>
                  <a:pt x="42334" y="5645"/>
                </a:cubicBezTo>
                <a:cubicBezTo>
                  <a:pt x="48264" y="8940"/>
                  <a:pt x="59267" y="16934"/>
                  <a:pt x="59267" y="16934"/>
                </a:cubicBezTo>
                <a:cubicBezTo>
                  <a:pt x="63458" y="23221"/>
                  <a:pt x="64811" y="26449"/>
                  <a:pt x="70556" y="31045"/>
                </a:cubicBezTo>
                <a:cubicBezTo>
                  <a:pt x="79147" y="37918"/>
                  <a:pt x="80176" y="36542"/>
                  <a:pt x="90311" y="42334"/>
                </a:cubicBezTo>
                <a:cubicBezTo>
                  <a:pt x="105626" y="51086"/>
                  <a:pt x="91725" y="45627"/>
                  <a:pt x="107245" y="50800"/>
                </a:cubicBezTo>
                <a:cubicBezTo>
                  <a:pt x="121181" y="60092"/>
                  <a:pt x="110294" y="54385"/>
                  <a:pt x="129822" y="59267"/>
                </a:cubicBezTo>
                <a:cubicBezTo>
                  <a:pt x="132708" y="59988"/>
                  <a:pt x="135419" y="61306"/>
                  <a:pt x="138289" y="62089"/>
                </a:cubicBezTo>
                <a:cubicBezTo>
                  <a:pt x="145773" y="64130"/>
                  <a:pt x="153341" y="65852"/>
                  <a:pt x="160867" y="67734"/>
                </a:cubicBezTo>
                <a:cubicBezTo>
                  <a:pt x="164630" y="68675"/>
                  <a:pt x="168476" y="69329"/>
                  <a:pt x="172156" y="70556"/>
                </a:cubicBezTo>
                <a:cubicBezTo>
                  <a:pt x="174978" y="71497"/>
                  <a:pt x="177718" y="72733"/>
                  <a:pt x="180622" y="73378"/>
                </a:cubicBezTo>
                <a:cubicBezTo>
                  <a:pt x="186208" y="74619"/>
                  <a:pt x="191911" y="75259"/>
                  <a:pt x="197556" y="76200"/>
                </a:cubicBezTo>
                <a:cubicBezTo>
                  <a:pt x="240893" y="70009"/>
                  <a:pt x="201463" y="78541"/>
                  <a:pt x="225778" y="67734"/>
                </a:cubicBezTo>
                <a:cubicBezTo>
                  <a:pt x="231215" y="65318"/>
                  <a:pt x="242711" y="62089"/>
                  <a:pt x="242711" y="62089"/>
                </a:cubicBezTo>
                <a:cubicBezTo>
                  <a:pt x="248356" y="63030"/>
                  <a:pt x="254527" y="62352"/>
                  <a:pt x="259645" y="64911"/>
                </a:cubicBezTo>
                <a:cubicBezTo>
                  <a:pt x="264405" y="67291"/>
                  <a:pt x="270934" y="76200"/>
                  <a:pt x="270934" y="76200"/>
                </a:cubicBezTo>
                <a:cubicBezTo>
                  <a:pt x="271875" y="79022"/>
                  <a:pt x="273756" y="81692"/>
                  <a:pt x="273756" y="84667"/>
                </a:cubicBezTo>
                <a:cubicBezTo>
                  <a:pt x="273756" y="89008"/>
                  <a:pt x="271022" y="104244"/>
                  <a:pt x="268111" y="110067"/>
                </a:cubicBezTo>
                <a:cubicBezTo>
                  <a:pt x="266594" y="113101"/>
                  <a:pt x="264348" y="115712"/>
                  <a:pt x="262467" y="118534"/>
                </a:cubicBezTo>
                <a:cubicBezTo>
                  <a:pt x="263408" y="123238"/>
                  <a:pt x="262628" y="128654"/>
                  <a:pt x="265289" y="132645"/>
                </a:cubicBezTo>
                <a:cubicBezTo>
                  <a:pt x="266939" y="135120"/>
                  <a:pt x="271022" y="134295"/>
                  <a:pt x="273756" y="135467"/>
                </a:cubicBezTo>
                <a:cubicBezTo>
                  <a:pt x="294421" y="144323"/>
                  <a:pt x="275517" y="138728"/>
                  <a:pt x="296334" y="143934"/>
                </a:cubicBezTo>
                <a:cubicBezTo>
                  <a:pt x="312326" y="142993"/>
                  <a:pt x="330982" y="149997"/>
                  <a:pt x="344311" y="141111"/>
                </a:cubicBezTo>
                <a:cubicBezTo>
                  <a:pt x="391447" y="109687"/>
                  <a:pt x="308865" y="104600"/>
                  <a:pt x="366889" y="112889"/>
                </a:cubicBezTo>
                <a:cubicBezTo>
                  <a:pt x="382715" y="118164"/>
                  <a:pt x="372472" y="114990"/>
                  <a:pt x="397934" y="121356"/>
                </a:cubicBezTo>
                <a:cubicBezTo>
                  <a:pt x="401697" y="122297"/>
                  <a:pt x="405543" y="122952"/>
                  <a:pt x="409222" y="124178"/>
                </a:cubicBezTo>
                <a:lnTo>
                  <a:pt x="417689" y="127000"/>
                </a:lnTo>
                <a:cubicBezTo>
                  <a:pt x="420511" y="128882"/>
                  <a:pt x="423056" y="131267"/>
                  <a:pt x="426156" y="132645"/>
                </a:cubicBezTo>
                <a:cubicBezTo>
                  <a:pt x="444196" y="140663"/>
                  <a:pt x="443017" y="137145"/>
                  <a:pt x="462845" y="141111"/>
                </a:cubicBezTo>
                <a:cubicBezTo>
                  <a:pt x="470452" y="142632"/>
                  <a:pt x="478063" y="144303"/>
                  <a:pt x="485422" y="146756"/>
                </a:cubicBezTo>
                <a:cubicBezTo>
                  <a:pt x="488244" y="147697"/>
                  <a:pt x="491228" y="148248"/>
                  <a:pt x="493889" y="149578"/>
                </a:cubicBezTo>
                <a:cubicBezTo>
                  <a:pt x="515784" y="160524"/>
                  <a:pt x="489533" y="150946"/>
                  <a:pt x="510822" y="158045"/>
                </a:cubicBezTo>
                <a:cubicBezTo>
                  <a:pt x="523031" y="170252"/>
                  <a:pt x="510742" y="159900"/>
                  <a:pt x="539045" y="169334"/>
                </a:cubicBezTo>
                <a:lnTo>
                  <a:pt x="555978" y="174978"/>
                </a:lnTo>
                <a:cubicBezTo>
                  <a:pt x="558800" y="175919"/>
                  <a:pt x="561511" y="177311"/>
                  <a:pt x="564445" y="177800"/>
                </a:cubicBezTo>
                <a:lnTo>
                  <a:pt x="581378" y="180622"/>
                </a:lnTo>
                <a:cubicBezTo>
                  <a:pt x="584200" y="181563"/>
                  <a:pt x="586928" y="182861"/>
                  <a:pt x="589845" y="183445"/>
                </a:cubicBezTo>
                <a:cubicBezTo>
                  <a:pt x="611705" y="187817"/>
                  <a:pt x="604158" y="184070"/>
                  <a:pt x="620889" y="189089"/>
                </a:cubicBezTo>
                <a:cubicBezTo>
                  <a:pt x="626588" y="190799"/>
                  <a:pt x="637822" y="194734"/>
                  <a:pt x="637822" y="194734"/>
                </a:cubicBezTo>
                <a:cubicBezTo>
                  <a:pt x="648065" y="204975"/>
                  <a:pt x="639656" y="198755"/>
                  <a:pt x="660400" y="203200"/>
                </a:cubicBezTo>
                <a:cubicBezTo>
                  <a:pt x="667985" y="204826"/>
                  <a:pt x="682978" y="208845"/>
                  <a:pt x="682978" y="208845"/>
                </a:cubicBezTo>
                <a:cubicBezTo>
                  <a:pt x="685800" y="210726"/>
                  <a:pt x="688870" y="212282"/>
                  <a:pt x="691445" y="214489"/>
                </a:cubicBezTo>
                <a:cubicBezTo>
                  <a:pt x="697523" y="219698"/>
                  <a:pt x="704633" y="226754"/>
                  <a:pt x="708378" y="234245"/>
                </a:cubicBezTo>
                <a:cubicBezTo>
                  <a:pt x="714151" y="245791"/>
                  <a:pt x="707408" y="240393"/>
                  <a:pt x="716845" y="251178"/>
                </a:cubicBezTo>
                <a:cubicBezTo>
                  <a:pt x="721225" y="256184"/>
                  <a:pt x="724645" y="263185"/>
                  <a:pt x="730956" y="265289"/>
                </a:cubicBezTo>
                <a:cubicBezTo>
                  <a:pt x="741418" y="268776"/>
                  <a:pt x="738092" y="265450"/>
                  <a:pt x="742245" y="273756"/>
                </a:cubicBezTo>
              </a:path>
            </a:pathLst>
          </a:custGeom>
          <a:noFill/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šipky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626" b="45335" l="38443" r="51737">
                        <a14:foregroundMark x1="47784" y1="37541" x2="47784" y2="37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43" t="30506" r="48993" b="54711"/>
          <a:stretch/>
        </p:blipFill>
        <p:spPr>
          <a:xfrm>
            <a:off x="4442942" y="1609969"/>
            <a:ext cx="547077" cy="859693"/>
          </a:xfrm>
          <a:prstGeom prst="rect">
            <a:avLst/>
          </a:prstGeom>
        </p:spPr>
      </p:pic>
      <p:sp>
        <p:nvSpPr>
          <p:cNvPr id="7" name="mapa Fraczech"/>
          <p:cNvSpPr/>
          <p:nvPr/>
        </p:nvSpPr>
        <p:spPr>
          <a:xfrm>
            <a:off x="3988391" y="1976284"/>
            <a:ext cx="1233948" cy="668593"/>
          </a:xfrm>
          <a:custGeom>
            <a:avLst/>
            <a:gdLst>
              <a:gd name="connsiteX0" fmla="*/ 425246 w 1194620"/>
              <a:gd name="connsiteY0" fmla="*/ 7374 h 636639"/>
              <a:gd name="connsiteX1" fmla="*/ 400665 w 1194620"/>
              <a:gd name="connsiteY1" fmla="*/ 12291 h 636639"/>
              <a:gd name="connsiteX2" fmla="*/ 385916 w 1194620"/>
              <a:gd name="connsiteY2" fmla="*/ 17207 h 636639"/>
              <a:gd name="connsiteX3" fmla="*/ 371168 w 1194620"/>
              <a:gd name="connsiteY3" fmla="*/ 27039 h 636639"/>
              <a:gd name="connsiteX4" fmla="*/ 363794 w 1194620"/>
              <a:gd name="connsiteY4" fmla="*/ 31955 h 636639"/>
              <a:gd name="connsiteX5" fmla="*/ 351504 w 1194620"/>
              <a:gd name="connsiteY5" fmla="*/ 39329 h 636639"/>
              <a:gd name="connsiteX6" fmla="*/ 344129 w 1194620"/>
              <a:gd name="connsiteY6" fmla="*/ 44245 h 636639"/>
              <a:gd name="connsiteX7" fmla="*/ 334297 w 1194620"/>
              <a:gd name="connsiteY7" fmla="*/ 49161 h 636639"/>
              <a:gd name="connsiteX8" fmla="*/ 322007 w 1194620"/>
              <a:gd name="connsiteY8" fmla="*/ 56536 h 636639"/>
              <a:gd name="connsiteX9" fmla="*/ 307258 w 1194620"/>
              <a:gd name="connsiteY9" fmla="*/ 63910 h 636639"/>
              <a:gd name="connsiteX10" fmla="*/ 285136 w 1194620"/>
              <a:gd name="connsiteY10" fmla="*/ 73742 h 636639"/>
              <a:gd name="connsiteX11" fmla="*/ 275304 w 1194620"/>
              <a:gd name="connsiteY11" fmla="*/ 78658 h 636639"/>
              <a:gd name="connsiteX12" fmla="*/ 260555 w 1194620"/>
              <a:gd name="connsiteY12" fmla="*/ 83574 h 636639"/>
              <a:gd name="connsiteX13" fmla="*/ 248265 w 1194620"/>
              <a:gd name="connsiteY13" fmla="*/ 90949 h 636639"/>
              <a:gd name="connsiteX14" fmla="*/ 233516 w 1194620"/>
              <a:gd name="connsiteY14" fmla="*/ 103239 h 636639"/>
              <a:gd name="connsiteX15" fmla="*/ 218768 w 1194620"/>
              <a:gd name="connsiteY15" fmla="*/ 108155 h 636639"/>
              <a:gd name="connsiteX16" fmla="*/ 204020 w 1194620"/>
              <a:gd name="connsiteY16" fmla="*/ 115529 h 636639"/>
              <a:gd name="connsiteX17" fmla="*/ 196646 w 1194620"/>
              <a:gd name="connsiteY17" fmla="*/ 120445 h 636639"/>
              <a:gd name="connsiteX18" fmla="*/ 184355 w 1194620"/>
              <a:gd name="connsiteY18" fmla="*/ 130278 h 636639"/>
              <a:gd name="connsiteX19" fmla="*/ 176981 w 1194620"/>
              <a:gd name="connsiteY19" fmla="*/ 132736 h 636639"/>
              <a:gd name="connsiteX20" fmla="*/ 159775 w 1194620"/>
              <a:gd name="connsiteY20" fmla="*/ 142568 h 636639"/>
              <a:gd name="connsiteX21" fmla="*/ 152400 w 1194620"/>
              <a:gd name="connsiteY21" fmla="*/ 145026 h 636639"/>
              <a:gd name="connsiteX22" fmla="*/ 145026 w 1194620"/>
              <a:gd name="connsiteY22" fmla="*/ 149942 h 636639"/>
              <a:gd name="connsiteX23" fmla="*/ 137652 w 1194620"/>
              <a:gd name="connsiteY23" fmla="*/ 152400 h 636639"/>
              <a:gd name="connsiteX24" fmla="*/ 122904 w 1194620"/>
              <a:gd name="connsiteY24" fmla="*/ 162232 h 636639"/>
              <a:gd name="connsiteX25" fmla="*/ 115529 w 1194620"/>
              <a:gd name="connsiteY25" fmla="*/ 167149 h 636639"/>
              <a:gd name="connsiteX26" fmla="*/ 98323 w 1194620"/>
              <a:gd name="connsiteY26" fmla="*/ 174523 h 636639"/>
              <a:gd name="connsiteX27" fmla="*/ 90949 w 1194620"/>
              <a:gd name="connsiteY27" fmla="*/ 181897 h 636639"/>
              <a:gd name="connsiteX28" fmla="*/ 81116 w 1194620"/>
              <a:gd name="connsiteY28" fmla="*/ 186813 h 636639"/>
              <a:gd name="connsiteX29" fmla="*/ 76200 w 1194620"/>
              <a:gd name="connsiteY29" fmla="*/ 194187 h 636639"/>
              <a:gd name="connsiteX30" fmla="*/ 68826 w 1194620"/>
              <a:gd name="connsiteY30" fmla="*/ 196645 h 636639"/>
              <a:gd name="connsiteX31" fmla="*/ 61452 w 1194620"/>
              <a:gd name="connsiteY31" fmla="*/ 201561 h 636639"/>
              <a:gd name="connsiteX32" fmla="*/ 46704 w 1194620"/>
              <a:gd name="connsiteY32" fmla="*/ 208936 h 636639"/>
              <a:gd name="connsiteX33" fmla="*/ 41787 w 1194620"/>
              <a:gd name="connsiteY33" fmla="*/ 216310 h 636639"/>
              <a:gd name="connsiteX34" fmla="*/ 39329 w 1194620"/>
              <a:gd name="connsiteY34" fmla="*/ 223684 h 636639"/>
              <a:gd name="connsiteX35" fmla="*/ 24581 w 1194620"/>
              <a:gd name="connsiteY35" fmla="*/ 233516 h 636639"/>
              <a:gd name="connsiteX36" fmla="*/ 12291 w 1194620"/>
              <a:gd name="connsiteY36" fmla="*/ 243349 h 636639"/>
              <a:gd name="connsiteX37" fmla="*/ 4916 w 1194620"/>
              <a:gd name="connsiteY37" fmla="*/ 265471 h 636639"/>
              <a:gd name="connsiteX38" fmla="*/ 2458 w 1194620"/>
              <a:gd name="connsiteY38" fmla="*/ 272845 h 636639"/>
              <a:gd name="connsiteX39" fmla="*/ 0 w 1194620"/>
              <a:gd name="connsiteY39" fmla="*/ 282678 h 636639"/>
              <a:gd name="connsiteX40" fmla="*/ 2458 w 1194620"/>
              <a:gd name="connsiteY40" fmla="*/ 361336 h 636639"/>
              <a:gd name="connsiteX41" fmla="*/ 4916 w 1194620"/>
              <a:gd name="connsiteY41" fmla="*/ 368710 h 636639"/>
              <a:gd name="connsiteX42" fmla="*/ 9833 w 1194620"/>
              <a:gd name="connsiteY42" fmla="*/ 376084 h 636639"/>
              <a:gd name="connsiteX43" fmla="*/ 14749 w 1194620"/>
              <a:gd name="connsiteY43" fmla="*/ 390832 h 636639"/>
              <a:gd name="connsiteX44" fmla="*/ 17207 w 1194620"/>
              <a:gd name="connsiteY44" fmla="*/ 403123 h 636639"/>
              <a:gd name="connsiteX45" fmla="*/ 22123 w 1194620"/>
              <a:gd name="connsiteY45" fmla="*/ 417871 h 636639"/>
              <a:gd name="connsiteX46" fmla="*/ 27039 w 1194620"/>
              <a:gd name="connsiteY46" fmla="*/ 432620 h 636639"/>
              <a:gd name="connsiteX47" fmla="*/ 29497 w 1194620"/>
              <a:gd name="connsiteY47" fmla="*/ 439994 h 636639"/>
              <a:gd name="connsiteX48" fmla="*/ 36871 w 1194620"/>
              <a:gd name="connsiteY48" fmla="*/ 447368 h 636639"/>
              <a:gd name="connsiteX49" fmla="*/ 39329 w 1194620"/>
              <a:gd name="connsiteY49" fmla="*/ 454742 h 636639"/>
              <a:gd name="connsiteX50" fmla="*/ 44246 w 1194620"/>
              <a:gd name="connsiteY50" fmla="*/ 459658 h 636639"/>
              <a:gd name="connsiteX51" fmla="*/ 49162 w 1194620"/>
              <a:gd name="connsiteY51" fmla="*/ 467032 h 636639"/>
              <a:gd name="connsiteX52" fmla="*/ 54078 w 1194620"/>
              <a:gd name="connsiteY52" fmla="*/ 471949 h 636639"/>
              <a:gd name="connsiteX53" fmla="*/ 66368 w 1194620"/>
              <a:gd name="connsiteY53" fmla="*/ 484239 h 636639"/>
              <a:gd name="connsiteX54" fmla="*/ 73742 w 1194620"/>
              <a:gd name="connsiteY54" fmla="*/ 501445 h 636639"/>
              <a:gd name="connsiteX55" fmla="*/ 83575 w 1194620"/>
              <a:gd name="connsiteY55" fmla="*/ 508820 h 636639"/>
              <a:gd name="connsiteX56" fmla="*/ 90949 w 1194620"/>
              <a:gd name="connsiteY56" fmla="*/ 516194 h 636639"/>
              <a:gd name="connsiteX57" fmla="*/ 105697 w 1194620"/>
              <a:gd name="connsiteY57" fmla="*/ 523568 h 636639"/>
              <a:gd name="connsiteX58" fmla="*/ 120446 w 1194620"/>
              <a:gd name="connsiteY58" fmla="*/ 530942 h 636639"/>
              <a:gd name="connsiteX59" fmla="*/ 127820 w 1194620"/>
              <a:gd name="connsiteY59" fmla="*/ 535858 h 636639"/>
              <a:gd name="connsiteX60" fmla="*/ 142568 w 1194620"/>
              <a:gd name="connsiteY60" fmla="*/ 540774 h 636639"/>
              <a:gd name="connsiteX61" fmla="*/ 147484 w 1194620"/>
              <a:gd name="connsiteY61" fmla="*/ 545691 h 636639"/>
              <a:gd name="connsiteX62" fmla="*/ 164691 w 1194620"/>
              <a:gd name="connsiteY62" fmla="*/ 553065 h 636639"/>
              <a:gd name="connsiteX63" fmla="*/ 172065 w 1194620"/>
              <a:gd name="connsiteY63" fmla="*/ 557981 h 636639"/>
              <a:gd name="connsiteX64" fmla="*/ 179439 w 1194620"/>
              <a:gd name="connsiteY64" fmla="*/ 560439 h 636639"/>
              <a:gd name="connsiteX65" fmla="*/ 194187 w 1194620"/>
              <a:gd name="connsiteY65" fmla="*/ 570271 h 636639"/>
              <a:gd name="connsiteX66" fmla="*/ 201562 w 1194620"/>
              <a:gd name="connsiteY66" fmla="*/ 575187 h 636639"/>
              <a:gd name="connsiteX67" fmla="*/ 208936 w 1194620"/>
              <a:gd name="connsiteY67" fmla="*/ 580103 h 636639"/>
              <a:gd name="connsiteX68" fmla="*/ 213852 w 1194620"/>
              <a:gd name="connsiteY68" fmla="*/ 587478 h 636639"/>
              <a:gd name="connsiteX69" fmla="*/ 231058 w 1194620"/>
              <a:gd name="connsiteY69" fmla="*/ 597310 h 636639"/>
              <a:gd name="connsiteX70" fmla="*/ 245807 w 1194620"/>
              <a:gd name="connsiteY70" fmla="*/ 612058 h 636639"/>
              <a:gd name="connsiteX71" fmla="*/ 253181 w 1194620"/>
              <a:gd name="connsiteY71" fmla="*/ 614516 h 636639"/>
              <a:gd name="connsiteX72" fmla="*/ 272846 w 1194620"/>
              <a:gd name="connsiteY72" fmla="*/ 626807 h 636639"/>
              <a:gd name="connsiteX73" fmla="*/ 294968 w 1194620"/>
              <a:gd name="connsiteY73" fmla="*/ 636639 h 636639"/>
              <a:gd name="connsiteX74" fmla="*/ 341671 w 1194620"/>
              <a:gd name="connsiteY74" fmla="*/ 634181 h 636639"/>
              <a:gd name="connsiteX75" fmla="*/ 356420 w 1194620"/>
              <a:gd name="connsiteY75" fmla="*/ 624349 h 636639"/>
              <a:gd name="connsiteX76" fmla="*/ 376084 w 1194620"/>
              <a:gd name="connsiteY76" fmla="*/ 607142 h 636639"/>
              <a:gd name="connsiteX77" fmla="*/ 390833 w 1194620"/>
              <a:gd name="connsiteY77" fmla="*/ 602226 h 636639"/>
              <a:gd name="connsiteX78" fmla="*/ 398207 w 1194620"/>
              <a:gd name="connsiteY78" fmla="*/ 599768 h 636639"/>
              <a:gd name="connsiteX79" fmla="*/ 562897 w 1194620"/>
              <a:gd name="connsiteY79" fmla="*/ 594852 h 636639"/>
              <a:gd name="connsiteX80" fmla="*/ 636639 w 1194620"/>
              <a:gd name="connsiteY80" fmla="*/ 585020 h 636639"/>
              <a:gd name="connsiteX81" fmla="*/ 648929 w 1194620"/>
              <a:gd name="connsiteY81" fmla="*/ 582561 h 636639"/>
              <a:gd name="connsiteX82" fmla="*/ 658762 w 1194620"/>
              <a:gd name="connsiteY82" fmla="*/ 580103 h 636639"/>
              <a:gd name="connsiteX83" fmla="*/ 722671 w 1194620"/>
              <a:gd name="connsiteY83" fmla="*/ 582561 h 636639"/>
              <a:gd name="connsiteX84" fmla="*/ 749710 w 1194620"/>
              <a:gd name="connsiteY84" fmla="*/ 585020 h 636639"/>
              <a:gd name="connsiteX85" fmla="*/ 759542 w 1194620"/>
              <a:gd name="connsiteY85" fmla="*/ 587478 h 636639"/>
              <a:gd name="connsiteX86" fmla="*/ 776749 w 1194620"/>
              <a:gd name="connsiteY86" fmla="*/ 589936 h 636639"/>
              <a:gd name="connsiteX87" fmla="*/ 789039 w 1194620"/>
              <a:gd name="connsiteY87" fmla="*/ 592394 h 636639"/>
              <a:gd name="connsiteX88" fmla="*/ 843116 w 1194620"/>
              <a:gd name="connsiteY88" fmla="*/ 597310 h 636639"/>
              <a:gd name="connsiteX89" fmla="*/ 852949 w 1194620"/>
              <a:gd name="connsiteY89" fmla="*/ 599768 h 636639"/>
              <a:gd name="connsiteX90" fmla="*/ 892278 w 1194620"/>
              <a:gd name="connsiteY90" fmla="*/ 594852 h 636639"/>
              <a:gd name="connsiteX91" fmla="*/ 909484 w 1194620"/>
              <a:gd name="connsiteY91" fmla="*/ 585020 h 636639"/>
              <a:gd name="connsiteX92" fmla="*/ 914400 w 1194620"/>
              <a:gd name="connsiteY92" fmla="*/ 580103 h 636639"/>
              <a:gd name="connsiteX93" fmla="*/ 921775 w 1194620"/>
              <a:gd name="connsiteY93" fmla="*/ 575187 h 636639"/>
              <a:gd name="connsiteX94" fmla="*/ 938981 w 1194620"/>
              <a:gd name="connsiteY94" fmla="*/ 567813 h 636639"/>
              <a:gd name="connsiteX95" fmla="*/ 958646 w 1194620"/>
              <a:gd name="connsiteY95" fmla="*/ 557981 h 636639"/>
              <a:gd name="connsiteX96" fmla="*/ 973394 w 1194620"/>
              <a:gd name="connsiteY96" fmla="*/ 550607 h 636639"/>
              <a:gd name="connsiteX97" fmla="*/ 980768 w 1194620"/>
              <a:gd name="connsiteY97" fmla="*/ 545691 h 636639"/>
              <a:gd name="connsiteX98" fmla="*/ 988142 w 1194620"/>
              <a:gd name="connsiteY98" fmla="*/ 543232 h 636639"/>
              <a:gd name="connsiteX99" fmla="*/ 995516 w 1194620"/>
              <a:gd name="connsiteY99" fmla="*/ 538316 h 636639"/>
              <a:gd name="connsiteX100" fmla="*/ 1010265 w 1194620"/>
              <a:gd name="connsiteY100" fmla="*/ 533400 h 636639"/>
              <a:gd name="connsiteX101" fmla="*/ 1017639 w 1194620"/>
              <a:gd name="connsiteY101" fmla="*/ 528484 h 636639"/>
              <a:gd name="connsiteX102" fmla="*/ 1025013 w 1194620"/>
              <a:gd name="connsiteY102" fmla="*/ 521110 h 636639"/>
              <a:gd name="connsiteX103" fmla="*/ 1032387 w 1194620"/>
              <a:gd name="connsiteY103" fmla="*/ 518652 h 636639"/>
              <a:gd name="connsiteX104" fmla="*/ 1039762 w 1194620"/>
              <a:gd name="connsiteY104" fmla="*/ 513736 h 636639"/>
              <a:gd name="connsiteX105" fmla="*/ 1056968 w 1194620"/>
              <a:gd name="connsiteY105" fmla="*/ 503903 h 636639"/>
              <a:gd name="connsiteX106" fmla="*/ 1066800 w 1194620"/>
              <a:gd name="connsiteY106" fmla="*/ 494071 h 636639"/>
              <a:gd name="connsiteX107" fmla="*/ 1086465 w 1194620"/>
              <a:gd name="connsiteY107" fmla="*/ 479323 h 636639"/>
              <a:gd name="connsiteX108" fmla="*/ 1098755 w 1194620"/>
              <a:gd name="connsiteY108" fmla="*/ 467032 h 636639"/>
              <a:gd name="connsiteX109" fmla="*/ 1106129 w 1194620"/>
              <a:gd name="connsiteY109" fmla="*/ 462116 h 636639"/>
              <a:gd name="connsiteX110" fmla="*/ 1118420 w 1194620"/>
              <a:gd name="connsiteY110" fmla="*/ 449826 h 636639"/>
              <a:gd name="connsiteX111" fmla="*/ 1125794 w 1194620"/>
              <a:gd name="connsiteY111" fmla="*/ 442452 h 636639"/>
              <a:gd name="connsiteX112" fmla="*/ 1133168 w 1194620"/>
              <a:gd name="connsiteY112" fmla="*/ 437536 h 636639"/>
              <a:gd name="connsiteX113" fmla="*/ 1147916 w 1194620"/>
              <a:gd name="connsiteY113" fmla="*/ 415413 h 636639"/>
              <a:gd name="connsiteX114" fmla="*/ 1152833 w 1194620"/>
              <a:gd name="connsiteY114" fmla="*/ 408039 h 636639"/>
              <a:gd name="connsiteX115" fmla="*/ 1160207 w 1194620"/>
              <a:gd name="connsiteY115" fmla="*/ 403123 h 636639"/>
              <a:gd name="connsiteX116" fmla="*/ 1167581 w 1194620"/>
              <a:gd name="connsiteY116" fmla="*/ 390832 h 636639"/>
              <a:gd name="connsiteX117" fmla="*/ 1177413 w 1194620"/>
              <a:gd name="connsiteY117" fmla="*/ 376084 h 636639"/>
              <a:gd name="connsiteX118" fmla="*/ 1182329 w 1194620"/>
              <a:gd name="connsiteY118" fmla="*/ 368710 h 636639"/>
              <a:gd name="connsiteX119" fmla="*/ 1187246 w 1194620"/>
              <a:gd name="connsiteY119" fmla="*/ 358878 h 636639"/>
              <a:gd name="connsiteX120" fmla="*/ 1194620 w 1194620"/>
              <a:gd name="connsiteY120" fmla="*/ 344129 h 636639"/>
              <a:gd name="connsiteX121" fmla="*/ 1192162 w 1194620"/>
              <a:gd name="connsiteY121" fmla="*/ 314632 h 636639"/>
              <a:gd name="connsiteX122" fmla="*/ 1184787 w 1194620"/>
              <a:gd name="connsiteY122" fmla="*/ 312174 h 636639"/>
              <a:gd name="connsiteX123" fmla="*/ 1177413 w 1194620"/>
              <a:gd name="connsiteY123" fmla="*/ 307258 h 636639"/>
              <a:gd name="connsiteX124" fmla="*/ 1162665 w 1194620"/>
              <a:gd name="connsiteY124" fmla="*/ 292510 h 636639"/>
              <a:gd name="connsiteX125" fmla="*/ 1147916 w 1194620"/>
              <a:gd name="connsiteY125" fmla="*/ 272845 h 636639"/>
              <a:gd name="connsiteX126" fmla="*/ 1143000 w 1194620"/>
              <a:gd name="connsiteY126" fmla="*/ 265471 h 636639"/>
              <a:gd name="connsiteX127" fmla="*/ 1133168 w 1194620"/>
              <a:gd name="connsiteY127" fmla="*/ 260555 h 636639"/>
              <a:gd name="connsiteX128" fmla="*/ 1118420 w 1194620"/>
              <a:gd name="connsiteY128" fmla="*/ 250723 h 636639"/>
              <a:gd name="connsiteX129" fmla="*/ 1111046 w 1194620"/>
              <a:gd name="connsiteY129" fmla="*/ 235974 h 636639"/>
              <a:gd name="connsiteX130" fmla="*/ 1106129 w 1194620"/>
              <a:gd name="connsiteY130" fmla="*/ 231058 h 636639"/>
              <a:gd name="connsiteX131" fmla="*/ 1101213 w 1194620"/>
              <a:gd name="connsiteY131" fmla="*/ 223684 h 636639"/>
              <a:gd name="connsiteX132" fmla="*/ 1086465 w 1194620"/>
              <a:gd name="connsiteY132" fmla="*/ 211394 h 636639"/>
              <a:gd name="connsiteX133" fmla="*/ 1056968 w 1194620"/>
              <a:gd name="connsiteY133" fmla="*/ 204020 h 636639"/>
              <a:gd name="connsiteX134" fmla="*/ 1044678 w 1194620"/>
              <a:gd name="connsiteY134" fmla="*/ 201561 h 636639"/>
              <a:gd name="connsiteX135" fmla="*/ 1029929 w 1194620"/>
              <a:gd name="connsiteY135" fmla="*/ 199103 h 636639"/>
              <a:gd name="connsiteX136" fmla="*/ 1020097 w 1194620"/>
              <a:gd name="connsiteY136" fmla="*/ 196645 h 636639"/>
              <a:gd name="connsiteX137" fmla="*/ 1005349 w 1194620"/>
              <a:gd name="connsiteY137" fmla="*/ 191729 h 636639"/>
              <a:gd name="connsiteX138" fmla="*/ 993058 w 1194620"/>
              <a:gd name="connsiteY138" fmla="*/ 189271 h 636639"/>
              <a:gd name="connsiteX139" fmla="*/ 978310 w 1194620"/>
              <a:gd name="connsiteY139" fmla="*/ 176981 h 636639"/>
              <a:gd name="connsiteX140" fmla="*/ 970936 w 1194620"/>
              <a:gd name="connsiteY140" fmla="*/ 174523 h 636639"/>
              <a:gd name="connsiteX141" fmla="*/ 963562 w 1194620"/>
              <a:gd name="connsiteY141" fmla="*/ 169607 h 636639"/>
              <a:gd name="connsiteX142" fmla="*/ 948813 w 1194620"/>
              <a:gd name="connsiteY142" fmla="*/ 164691 h 636639"/>
              <a:gd name="connsiteX143" fmla="*/ 934065 w 1194620"/>
              <a:gd name="connsiteY143" fmla="*/ 159774 h 636639"/>
              <a:gd name="connsiteX144" fmla="*/ 924233 w 1194620"/>
              <a:gd name="connsiteY144" fmla="*/ 157316 h 636639"/>
              <a:gd name="connsiteX145" fmla="*/ 909484 w 1194620"/>
              <a:gd name="connsiteY145" fmla="*/ 149942 h 636639"/>
              <a:gd name="connsiteX146" fmla="*/ 889820 w 1194620"/>
              <a:gd name="connsiteY146" fmla="*/ 140110 h 636639"/>
              <a:gd name="connsiteX147" fmla="*/ 882446 w 1194620"/>
              <a:gd name="connsiteY147" fmla="*/ 137652 h 636639"/>
              <a:gd name="connsiteX148" fmla="*/ 870155 w 1194620"/>
              <a:gd name="connsiteY148" fmla="*/ 132736 h 636639"/>
              <a:gd name="connsiteX149" fmla="*/ 845575 w 1194620"/>
              <a:gd name="connsiteY149" fmla="*/ 130278 h 636639"/>
              <a:gd name="connsiteX150" fmla="*/ 825910 w 1194620"/>
              <a:gd name="connsiteY150" fmla="*/ 127820 h 636639"/>
              <a:gd name="connsiteX151" fmla="*/ 813620 w 1194620"/>
              <a:gd name="connsiteY151" fmla="*/ 117987 h 636639"/>
              <a:gd name="connsiteX152" fmla="*/ 791497 w 1194620"/>
              <a:gd name="connsiteY152" fmla="*/ 113071 h 636639"/>
              <a:gd name="connsiteX153" fmla="*/ 781665 w 1194620"/>
              <a:gd name="connsiteY153" fmla="*/ 140110 h 636639"/>
              <a:gd name="connsiteX154" fmla="*/ 766916 w 1194620"/>
              <a:gd name="connsiteY154" fmla="*/ 149942 h 636639"/>
              <a:gd name="connsiteX155" fmla="*/ 759542 w 1194620"/>
              <a:gd name="connsiteY155" fmla="*/ 152400 h 636639"/>
              <a:gd name="connsiteX156" fmla="*/ 747252 w 1194620"/>
              <a:gd name="connsiteY156" fmla="*/ 149942 h 636639"/>
              <a:gd name="connsiteX157" fmla="*/ 732504 w 1194620"/>
              <a:gd name="connsiteY157" fmla="*/ 145026 h 636639"/>
              <a:gd name="connsiteX158" fmla="*/ 717755 w 1194620"/>
              <a:gd name="connsiteY158" fmla="*/ 140110 h 636639"/>
              <a:gd name="connsiteX159" fmla="*/ 710381 w 1194620"/>
              <a:gd name="connsiteY159" fmla="*/ 137652 h 636639"/>
              <a:gd name="connsiteX160" fmla="*/ 700549 w 1194620"/>
              <a:gd name="connsiteY160" fmla="*/ 135194 h 636639"/>
              <a:gd name="connsiteX161" fmla="*/ 707923 w 1194620"/>
              <a:gd name="connsiteY161" fmla="*/ 108155 h 636639"/>
              <a:gd name="connsiteX162" fmla="*/ 712839 w 1194620"/>
              <a:gd name="connsiteY162" fmla="*/ 93407 h 636639"/>
              <a:gd name="connsiteX163" fmla="*/ 705465 w 1194620"/>
              <a:gd name="connsiteY163" fmla="*/ 73742 h 636639"/>
              <a:gd name="connsiteX164" fmla="*/ 685800 w 1194620"/>
              <a:gd name="connsiteY164" fmla="*/ 71284 h 636639"/>
              <a:gd name="connsiteX165" fmla="*/ 602226 w 1194620"/>
              <a:gd name="connsiteY165" fmla="*/ 68826 h 636639"/>
              <a:gd name="connsiteX166" fmla="*/ 582562 w 1194620"/>
              <a:gd name="connsiteY166" fmla="*/ 63910 h 636639"/>
              <a:gd name="connsiteX167" fmla="*/ 567813 w 1194620"/>
              <a:gd name="connsiteY167" fmla="*/ 58994 h 636639"/>
              <a:gd name="connsiteX168" fmla="*/ 548149 w 1194620"/>
              <a:gd name="connsiteY168" fmla="*/ 54078 h 636639"/>
              <a:gd name="connsiteX169" fmla="*/ 540775 w 1194620"/>
              <a:gd name="connsiteY169" fmla="*/ 49161 h 636639"/>
              <a:gd name="connsiteX170" fmla="*/ 523568 w 1194620"/>
              <a:gd name="connsiteY170" fmla="*/ 44245 h 636639"/>
              <a:gd name="connsiteX171" fmla="*/ 508820 w 1194620"/>
              <a:gd name="connsiteY171" fmla="*/ 34413 h 636639"/>
              <a:gd name="connsiteX172" fmla="*/ 501446 w 1194620"/>
              <a:gd name="connsiteY172" fmla="*/ 14749 h 636639"/>
              <a:gd name="connsiteX173" fmla="*/ 491613 w 1194620"/>
              <a:gd name="connsiteY173" fmla="*/ 12291 h 636639"/>
              <a:gd name="connsiteX174" fmla="*/ 486697 w 1194620"/>
              <a:gd name="connsiteY174" fmla="*/ 7374 h 636639"/>
              <a:gd name="connsiteX175" fmla="*/ 471949 w 1194620"/>
              <a:gd name="connsiteY175" fmla="*/ 2458 h 636639"/>
              <a:gd name="connsiteX176" fmla="*/ 464575 w 1194620"/>
              <a:gd name="connsiteY176" fmla="*/ 0 h 636639"/>
              <a:gd name="connsiteX177" fmla="*/ 425246 w 1194620"/>
              <a:gd name="connsiteY177" fmla="*/ 7374 h 63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194620" h="636639">
                <a:moveTo>
                  <a:pt x="425246" y="7374"/>
                </a:moveTo>
                <a:cubicBezTo>
                  <a:pt x="415265" y="9037"/>
                  <a:pt x="409842" y="9538"/>
                  <a:pt x="400665" y="12291"/>
                </a:cubicBezTo>
                <a:cubicBezTo>
                  <a:pt x="395701" y="13780"/>
                  <a:pt x="385916" y="17207"/>
                  <a:pt x="385916" y="17207"/>
                </a:cubicBezTo>
                <a:lnTo>
                  <a:pt x="371168" y="27039"/>
                </a:lnTo>
                <a:cubicBezTo>
                  <a:pt x="368710" y="28678"/>
                  <a:pt x="366299" y="30389"/>
                  <a:pt x="363794" y="31955"/>
                </a:cubicBezTo>
                <a:cubicBezTo>
                  <a:pt x="359743" y="34487"/>
                  <a:pt x="355479" y="36679"/>
                  <a:pt x="351504" y="39329"/>
                </a:cubicBezTo>
                <a:cubicBezTo>
                  <a:pt x="349046" y="40968"/>
                  <a:pt x="346694" y="42779"/>
                  <a:pt x="344129" y="44245"/>
                </a:cubicBezTo>
                <a:cubicBezTo>
                  <a:pt x="340948" y="46063"/>
                  <a:pt x="337574" y="47522"/>
                  <a:pt x="334297" y="49161"/>
                </a:cubicBezTo>
                <a:cubicBezTo>
                  <a:pt x="324696" y="58764"/>
                  <a:pt x="334769" y="50155"/>
                  <a:pt x="322007" y="56536"/>
                </a:cubicBezTo>
                <a:cubicBezTo>
                  <a:pt x="302949" y="66065"/>
                  <a:pt x="325793" y="57733"/>
                  <a:pt x="307258" y="63910"/>
                </a:cubicBezTo>
                <a:cubicBezTo>
                  <a:pt x="285567" y="78371"/>
                  <a:pt x="320237" y="56191"/>
                  <a:pt x="285136" y="73742"/>
                </a:cubicBezTo>
                <a:cubicBezTo>
                  <a:pt x="281859" y="75381"/>
                  <a:pt x="278706" y="77297"/>
                  <a:pt x="275304" y="78658"/>
                </a:cubicBezTo>
                <a:cubicBezTo>
                  <a:pt x="270492" y="80583"/>
                  <a:pt x="260555" y="83574"/>
                  <a:pt x="260555" y="83574"/>
                </a:cubicBezTo>
                <a:cubicBezTo>
                  <a:pt x="245249" y="98883"/>
                  <a:pt x="267405" y="78189"/>
                  <a:pt x="248265" y="90949"/>
                </a:cubicBezTo>
                <a:cubicBezTo>
                  <a:pt x="236684" y="98670"/>
                  <a:pt x="245583" y="97876"/>
                  <a:pt x="233516" y="103239"/>
                </a:cubicBezTo>
                <a:cubicBezTo>
                  <a:pt x="228781" y="105343"/>
                  <a:pt x="223080" y="105281"/>
                  <a:pt x="218768" y="108155"/>
                </a:cubicBezTo>
                <a:cubicBezTo>
                  <a:pt x="197635" y="122244"/>
                  <a:pt x="224373" y="105352"/>
                  <a:pt x="204020" y="115529"/>
                </a:cubicBezTo>
                <a:cubicBezTo>
                  <a:pt x="201378" y="116850"/>
                  <a:pt x="198953" y="118600"/>
                  <a:pt x="196646" y="120445"/>
                </a:cubicBezTo>
                <a:cubicBezTo>
                  <a:pt x="189028" y="126539"/>
                  <a:pt x="194437" y="125236"/>
                  <a:pt x="184355" y="130278"/>
                </a:cubicBezTo>
                <a:cubicBezTo>
                  <a:pt x="182038" y="131437"/>
                  <a:pt x="179362" y="131715"/>
                  <a:pt x="176981" y="132736"/>
                </a:cubicBezTo>
                <a:cubicBezTo>
                  <a:pt x="146801" y="145670"/>
                  <a:pt x="184472" y="130220"/>
                  <a:pt x="159775" y="142568"/>
                </a:cubicBezTo>
                <a:cubicBezTo>
                  <a:pt x="157457" y="143727"/>
                  <a:pt x="154858" y="144207"/>
                  <a:pt x="152400" y="145026"/>
                </a:cubicBezTo>
                <a:cubicBezTo>
                  <a:pt x="149942" y="146665"/>
                  <a:pt x="147668" y="148621"/>
                  <a:pt x="145026" y="149942"/>
                </a:cubicBezTo>
                <a:cubicBezTo>
                  <a:pt x="142709" y="151101"/>
                  <a:pt x="139917" y="151142"/>
                  <a:pt x="137652" y="152400"/>
                </a:cubicBezTo>
                <a:cubicBezTo>
                  <a:pt x="132487" y="155269"/>
                  <a:pt x="127820" y="158955"/>
                  <a:pt x="122904" y="162232"/>
                </a:cubicBezTo>
                <a:cubicBezTo>
                  <a:pt x="120446" y="163871"/>
                  <a:pt x="118172" y="165828"/>
                  <a:pt x="115529" y="167149"/>
                </a:cubicBezTo>
                <a:cubicBezTo>
                  <a:pt x="103380" y="173224"/>
                  <a:pt x="109173" y="170906"/>
                  <a:pt x="98323" y="174523"/>
                </a:cubicBezTo>
                <a:cubicBezTo>
                  <a:pt x="95865" y="176981"/>
                  <a:pt x="93778" y="179877"/>
                  <a:pt x="90949" y="181897"/>
                </a:cubicBezTo>
                <a:cubicBezTo>
                  <a:pt x="87967" y="184027"/>
                  <a:pt x="83931" y="184467"/>
                  <a:pt x="81116" y="186813"/>
                </a:cubicBezTo>
                <a:cubicBezTo>
                  <a:pt x="78846" y="188704"/>
                  <a:pt x="78507" y="192342"/>
                  <a:pt x="76200" y="194187"/>
                </a:cubicBezTo>
                <a:cubicBezTo>
                  <a:pt x="74177" y="195806"/>
                  <a:pt x="71143" y="195486"/>
                  <a:pt x="68826" y="196645"/>
                </a:cubicBezTo>
                <a:cubicBezTo>
                  <a:pt x="66184" y="197966"/>
                  <a:pt x="64094" y="200240"/>
                  <a:pt x="61452" y="201561"/>
                </a:cubicBezTo>
                <a:cubicBezTo>
                  <a:pt x="41099" y="211739"/>
                  <a:pt x="67836" y="194848"/>
                  <a:pt x="46704" y="208936"/>
                </a:cubicBezTo>
                <a:cubicBezTo>
                  <a:pt x="45065" y="211394"/>
                  <a:pt x="43108" y="213668"/>
                  <a:pt x="41787" y="216310"/>
                </a:cubicBezTo>
                <a:cubicBezTo>
                  <a:pt x="40628" y="218627"/>
                  <a:pt x="41161" y="221852"/>
                  <a:pt x="39329" y="223684"/>
                </a:cubicBezTo>
                <a:cubicBezTo>
                  <a:pt x="35151" y="227862"/>
                  <a:pt x="29497" y="230239"/>
                  <a:pt x="24581" y="233516"/>
                </a:cubicBezTo>
                <a:cubicBezTo>
                  <a:pt x="15279" y="239718"/>
                  <a:pt x="19296" y="236343"/>
                  <a:pt x="12291" y="243349"/>
                </a:cubicBezTo>
                <a:lnTo>
                  <a:pt x="4916" y="265471"/>
                </a:lnTo>
                <a:cubicBezTo>
                  <a:pt x="4097" y="267929"/>
                  <a:pt x="3086" y="270331"/>
                  <a:pt x="2458" y="272845"/>
                </a:cubicBezTo>
                <a:lnTo>
                  <a:pt x="0" y="282678"/>
                </a:lnTo>
                <a:cubicBezTo>
                  <a:pt x="819" y="308897"/>
                  <a:pt x="961" y="335147"/>
                  <a:pt x="2458" y="361336"/>
                </a:cubicBezTo>
                <a:cubicBezTo>
                  <a:pt x="2606" y="363923"/>
                  <a:pt x="3757" y="366393"/>
                  <a:pt x="4916" y="368710"/>
                </a:cubicBezTo>
                <a:cubicBezTo>
                  <a:pt x="6237" y="371352"/>
                  <a:pt x="8194" y="373626"/>
                  <a:pt x="9833" y="376084"/>
                </a:cubicBezTo>
                <a:cubicBezTo>
                  <a:pt x="11472" y="381000"/>
                  <a:pt x="13733" y="385751"/>
                  <a:pt x="14749" y="390832"/>
                </a:cubicBezTo>
                <a:cubicBezTo>
                  <a:pt x="15568" y="394929"/>
                  <a:pt x="16108" y="399092"/>
                  <a:pt x="17207" y="403123"/>
                </a:cubicBezTo>
                <a:cubicBezTo>
                  <a:pt x="18570" y="408122"/>
                  <a:pt x="20484" y="412955"/>
                  <a:pt x="22123" y="417871"/>
                </a:cubicBezTo>
                <a:lnTo>
                  <a:pt x="27039" y="432620"/>
                </a:lnTo>
                <a:cubicBezTo>
                  <a:pt x="27858" y="435078"/>
                  <a:pt x="27665" y="438162"/>
                  <a:pt x="29497" y="439994"/>
                </a:cubicBezTo>
                <a:lnTo>
                  <a:pt x="36871" y="447368"/>
                </a:lnTo>
                <a:cubicBezTo>
                  <a:pt x="37690" y="449826"/>
                  <a:pt x="37996" y="452520"/>
                  <a:pt x="39329" y="454742"/>
                </a:cubicBezTo>
                <a:cubicBezTo>
                  <a:pt x="40522" y="456729"/>
                  <a:pt x="42798" y="457848"/>
                  <a:pt x="44246" y="459658"/>
                </a:cubicBezTo>
                <a:cubicBezTo>
                  <a:pt x="46092" y="461965"/>
                  <a:pt x="47317" y="464725"/>
                  <a:pt x="49162" y="467032"/>
                </a:cubicBezTo>
                <a:cubicBezTo>
                  <a:pt x="50610" y="468842"/>
                  <a:pt x="52630" y="470139"/>
                  <a:pt x="54078" y="471949"/>
                </a:cubicBezTo>
                <a:cubicBezTo>
                  <a:pt x="63440" y="483653"/>
                  <a:pt x="53728" y="475813"/>
                  <a:pt x="66368" y="484239"/>
                </a:cubicBezTo>
                <a:cubicBezTo>
                  <a:pt x="68032" y="489232"/>
                  <a:pt x="70429" y="497579"/>
                  <a:pt x="73742" y="501445"/>
                </a:cubicBezTo>
                <a:cubicBezTo>
                  <a:pt x="76408" y="504556"/>
                  <a:pt x="80464" y="506154"/>
                  <a:pt x="83575" y="508820"/>
                </a:cubicBezTo>
                <a:cubicBezTo>
                  <a:pt x="86214" y="511082"/>
                  <a:pt x="88279" y="513969"/>
                  <a:pt x="90949" y="516194"/>
                </a:cubicBezTo>
                <a:cubicBezTo>
                  <a:pt x="101515" y="524999"/>
                  <a:pt x="94611" y="518025"/>
                  <a:pt x="105697" y="523568"/>
                </a:cubicBezTo>
                <a:cubicBezTo>
                  <a:pt x="124755" y="533097"/>
                  <a:pt x="101911" y="524765"/>
                  <a:pt x="120446" y="530942"/>
                </a:cubicBezTo>
                <a:cubicBezTo>
                  <a:pt x="122904" y="532581"/>
                  <a:pt x="125120" y="534658"/>
                  <a:pt x="127820" y="535858"/>
                </a:cubicBezTo>
                <a:cubicBezTo>
                  <a:pt x="132555" y="537963"/>
                  <a:pt x="142568" y="540774"/>
                  <a:pt x="142568" y="540774"/>
                </a:cubicBezTo>
                <a:cubicBezTo>
                  <a:pt x="144207" y="542413"/>
                  <a:pt x="145556" y="544405"/>
                  <a:pt x="147484" y="545691"/>
                </a:cubicBezTo>
                <a:cubicBezTo>
                  <a:pt x="153558" y="549741"/>
                  <a:pt x="158136" y="550880"/>
                  <a:pt x="164691" y="553065"/>
                </a:cubicBezTo>
                <a:cubicBezTo>
                  <a:pt x="167149" y="554704"/>
                  <a:pt x="169423" y="556660"/>
                  <a:pt x="172065" y="557981"/>
                </a:cubicBezTo>
                <a:cubicBezTo>
                  <a:pt x="174382" y="559140"/>
                  <a:pt x="177174" y="559181"/>
                  <a:pt x="179439" y="560439"/>
                </a:cubicBezTo>
                <a:cubicBezTo>
                  <a:pt x="184604" y="563308"/>
                  <a:pt x="189271" y="566994"/>
                  <a:pt x="194187" y="570271"/>
                </a:cubicBezTo>
                <a:lnTo>
                  <a:pt x="201562" y="575187"/>
                </a:lnTo>
                <a:lnTo>
                  <a:pt x="208936" y="580103"/>
                </a:lnTo>
                <a:cubicBezTo>
                  <a:pt x="210575" y="582561"/>
                  <a:pt x="211763" y="585389"/>
                  <a:pt x="213852" y="587478"/>
                </a:cubicBezTo>
                <a:cubicBezTo>
                  <a:pt x="221985" y="595611"/>
                  <a:pt x="221424" y="589603"/>
                  <a:pt x="231058" y="597310"/>
                </a:cubicBezTo>
                <a:cubicBezTo>
                  <a:pt x="236487" y="601653"/>
                  <a:pt x="239211" y="609859"/>
                  <a:pt x="245807" y="612058"/>
                </a:cubicBezTo>
                <a:cubicBezTo>
                  <a:pt x="248265" y="612877"/>
                  <a:pt x="250906" y="613275"/>
                  <a:pt x="253181" y="614516"/>
                </a:cubicBezTo>
                <a:cubicBezTo>
                  <a:pt x="259967" y="618218"/>
                  <a:pt x="265513" y="624363"/>
                  <a:pt x="272846" y="626807"/>
                </a:cubicBezTo>
                <a:cubicBezTo>
                  <a:pt x="290397" y="632657"/>
                  <a:pt x="283282" y="628849"/>
                  <a:pt x="294968" y="636639"/>
                </a:cubicBezTo>
                <a:cubicBezTo>
                  <a:pt x="310536" y="635820"/>
                  <a:pt x="326385" y="637238"/>
                  <a:pt x="341671" y="634181"/>
                </a:cubicBezTo>
                <a:cubicBezTo>
                  <a:pt x="347465" y="633022"/>
                  <a:pt x="356420" y="624349"/>
                  <a:pt x="356420" y="624349"/>
                </a:cubicBezTo>
                <a:cubicBezTo>
                  <a:pt x="362155" y="615745"/>
                  <a:pt x="363793" y="611239"/>
                  <a:pt x="376084" y="607142"/>
                </a:cubicBezTo>
                <a:lnTo>
                  <a:pt x="390833" y="602226"/>
                </a:lnTo>
                <a:lnTo>
                  <a:pt x="398207" y="599768"/>
                </a:lnTo>
                <a:cubicBezTo>
                  <a:pt x="455335" y="580725"/>
                  <a:pt x="402990" y="597350"/>
                  <a:pt x="562897" y="594852"/>
                </a:cubicBezTo>
                <a:cubicBezTo>
                  <a:pt x="606724" y="583896"/>
                  <a:pt x="582275" y="588040"/>
                  <a:pt x="636639" y="585020"/>
                </a:cubicBezTo>
                <a:cubicBezTo>
                  <a:pt x="640736" y="584200"/>
                  <a:pt x="644851" y="583467"/>
                  <a:pt x="648929" y="582561"/>
                </a:cubicBezTo>
                <a:cubicBezTo>
                  <a:pt x="652227" y="581828"/>
                  <a:pt x="655383" y="580103"/>
                  <a:pt x="658762" y="580103"/>
                </a:cubicBezTo>
                <a:cubicBezTo>
                  <a:pt x="680081" y="580103"/>
                  <a:pt x="701368" y="581742"/>
                  <a:pt x="722671" y="582561"/>
                </a:cubicBezTo>
                <a:cubicBezTo>
                  <a:pt x="731684" y="583381"/>
                  <a:pt x="740739" y="583824"/>
                  <a:pt x="749710" y="585020"/>
                </a:cubicBezTo>
                <a:cubicBezTo>
                  <a:pt x="753059" y="585467"/>
                  <a:pt x="756218" y="586874"/>
                  <a:pt x="759542" y="587478"/>
                </a:cubicBezTo>
                <a:cubicBezTo>
                  <a:pt x="765242" y="588514"/>
                  <a:pt x="771034" y="588984"/>
                  <a:pt x="776749" y="589936"/>
                </a:cubicBezTo>
                <a:cubicBezTo>
                  <a:pt x="780870" y="590623"/>
                  <a:pt x="784903" y="591803"/>
                  <a:pt x="789039" y="592394"/>
                </a:cubicBezTo>
                <a:cubicBezTo>
                  <a:pt x="806014" y="594819"/>
                  <a:pt x="826463" y="596029"/>
                  <a:pt x="843116" y="597310"/>
                </a:cubicBezTo>
                <a:cubicBezTo>
                  <a:pt x="846394" y="598129"/>
                  <a:pt x="849570" y="599768"/>
                  <a:pt x="852949" y="599768"/>
                </a:cubicBezTo>
                <a:cubicBezTo>
                  <a:pt x="859619" y="599768"/>
                  <a:pt x="881843" y="598765"/>
                  <a:pt x="892278" y="594852"/>
                </a:cubicBezTo>
                <a:cubicBezTo>
                  <a:pt x="897027" y="593071"/>
                  <a:pt x="905290" y="588376"/>
                  <a:pt x="909484" y="585020"/>
                </a:cubicBezTo>
                <a:cubicBezTo>
                  <a:pt x="911294" y="583572"/>
                  <a:pt x="912590" y="581551"/>
                  <a:pt x="914400" y="580103"/>
                </a:cubicBezTo>
                <a:cubicBezTo>
                  <a:pt x="916707" y="578257"/>
                  <a:pt x="919132" y="576508"/>
                  <a:pt x="921775" y="575187"/>
                </a:cubicBezTo>
                <a:cubicBezTo>
                  <a:pt x="938497" y="566827"/>
                  <a:pt x="918528" y="580596"/>
                  <a:pt x="938981" y="567813"/>
                </a:cubicBezTo>
                <a:cubicBezTo>
                  <a:pt x="955694" y="557367"/>
                  <a:pt x="941393" y="562294"/>
                  <a:pt x="958646" y="557981"/>
                </a:cubicBezTo>
                <a:cubicBezTo>
                  <a:pt x="979779" y="543892"/>
                  <a:pt x="953041" y="560784"/>
                  <a:pt x="973394" y="550607"/>
                </a:cubicBezTo>
                <a:cubicBezTo>
                  <a:pt x="976036" y="549286"/>
                  <a:pt x="978126" y="547012"/>
                  <a:pt x="980768" y="545691"/>
                </a:cubicBezTo>
                <a:cubicBezTo>
                  <a:pt x="983085" y="544532"/>
                  <a:pt x="985825" y="544391"/>
                  <a:pt x="988142" y="543232"/>
                </a:cubicBezTo>
                <a:cubicBezTo>
                  <a:pt x="990784" y="541911"/>
                  <a:pt x="992816" y="539516"/>
                  <a:pt x="995516" y="538316"/>
                </a:cubicBezTo>
                <a:cubicBezTo>
                  <a:pt x="1000252" y="536211"/>
                  <a:pt x="1005953" y="536275"/>
                  <a:pt x="1010265" y="533400"/>
                </a:cubicBezTo>
                <a:cubicBezTo>
                  <a:pt x="1012723" y="531761"/>
                  <a:pt x="1015370" y="530375"/>
                  <a:pt x="1017639" y="528484"/>
                </a:cubicBezTo>
                <a:cubicBezTo>
                  <a:pt x="1020309" y="526259"/>
                  <a:pt x="1022121" y="523038"/>
                  <a:pt x="1025013" y="521110"/>
                </a:cubicBezTo>
                <a:cubicBezTo>
                  <a:pt x="1027169" y="519673"/>
                  <a:pt x="1030070" y="519811"/>
                  <a:pt x="1032387" y="518652"/>
                </a:cubicBezTo>
                <a:cubicBezTo>
                  <a:pt x="1035030" y="517331"/>
                  <a:pt x="1037197" y="515202"/>
                  <a:pt x="1039762" y="513736"/>
                </a:cubicBezTo>
                <a:cubicBezTo>
                  <a:pt x="1046741" y="509748"/>
                  <a:pt x="1050976" y="509039"/>
                  <a:pt x="1056968" y="503903"/>
                </a:cubicBezTo>
                <a:cubicBezTo>
                  <a:pt x="1060487" y="500887"/>
                  <a:pt x="1063239" y="497038"/>
                  <a:pt x="1066800" y="494071"/>
                </a:cubicBezTo>
                <a:cubicBezTo>
                  <a:pt x="1073095" y="488826"/>
                  <a:pt x="1080671" y="485117"/>
                  <a:pt x="1086465" y="479323"/>
                </a:cubicBezTo>
                <a:cubicBezTo>
                  <a:pt x="1090562" y="475226"/>
                  <a:pt x="1093934" y="470246"/>
                  <a:pt x="1098755" y="467032"/>
                </a:cubicBezTo>
                <a:cubicBezTo>
                  <a:pt x="1101213" y="465393"/>
                  <a:pt x="1103906" y="464061"/>
                  <a:pt x="1106129" y="462116"/>
                </a:cubicBezTo>
                <a:cubicBezTo>
                  <a:pt x="1110489" y="458301"/>
                  <a:pt x="1114323" y="453923"/>
                  <a:pt x="1118420" y="449826"/>
                </a:cubicBezTo>
                <a:cubicBezTo>
                  <a:pt x="1120878" y="447368"/>
                  <a:pt x="1122902" y="444380"/>
                  <a:pt x="1125794" y="442452"/>
                </a:cubicBezTo>
                <a:lnTo>
                  <a:pt x="1133168" y="437536"/>
                </a:lnTo>
                <a:lnTo>
                  <a:pt x="1147916" y="415413"/>
                </a:lnTo>
                <a:cubicBezTo>
                  <a:pt x="1149555" y="412955"/>
                  <a:pt x="1150375" y="409678"/>
                  <a:pt x="1152833" y="408039"/>
                </a:cubicBezTo>
                <a:lnTo>
                  <a:pt x="1160207" y="403123"/>
                </a:lnTo>
                <a:cubicBezTo>
                  <a:pt x="1164906" y="389026"/>
                  <a:pt x="1159484" y="401629"/>
                  <a:pt x="1167581" y="390832"/>
                </a:cubicBezTo>
                <a:cubicBezTo>
                  <a:pt x="1171126" y="386105"/>
                  <a:pt x="1174136" y="381000"/>
                  <a:pt x="1177413" y="376084"/>
                </a:cubicBezTo>
                <a:cubicBezTo>
                  <a:pt x="1179052" y="373626"/>
                  <a:pt x="1181008" y="371352"/>
                  <a:pt x="1182329" y="368710"/>
                </a:cubicBezTo>
                <a:cubicBezTo>
                  <a:pt x="1183968" y="365433"/>
                  <a:pt x="1185428" y="362059"/>
                  <a:pt x="1187246" y="358878"/>
                </a:cubicBezTo>
                <a:cubicBezTo>
                  <a:pt x="1194868" y="345540"/>
                  <a:pt x="1190115" y="357645"/>
                  <a:pt x="1194620" y="344129"/>
                </a:cubicBezTo>
                <a:cubicBezTo>
                  <a:pt x="1193801" y="334297"/>
                  <a:pt x="1195064" y="324062"/>
                  <a:pt x="1192162" y="314632"/>
                </a:cubicBezTo>
                <a:cubicBezTo>
                  <a:pt x="1191400" y="312155"/>
                  <a:pt x="1187105" y="313333"/>
                  <a:pt x="1184787" y="312174"/>
                </a:cubicBezTo>
                <a:cubicBezTo>
                  <a:pt x="1182145" y="310853"/>
                  <a:pt x="1179621" y="309221"/>
                  <a:pt x="1177413" y="307258"/>
                </a:cubicBezTo>
                <a:cubicBezTo>
                  <a:pt x="1172217" y="302639"/>
                  <a:pt x="1162665" y="292510"/>
                  <a:pt x="1162665" y="292510"/>
                </a:cubicBezTo>
                <a:cubicBezTo>
                  <a:pt x="1156270" y="273324"/>
                  <a:pt x="1166747" y="301091"/>
                  <a:pt x="1147916" y="272845"/>
                </a:cubicBezTo>
                <a:cubicBezTo>
                  <a:pt x="1146277" y="270387"/>
                  <a:pt x="1145269" y="267362"/>
                  <a:pt x="1143000" y="265471"/>
                </a:cubicBezTo>
                <a:cubicBezTo>
                  <a:pt x="1140185" y="263125"/>
                  <a:pt x="1136310" y="262440"/>
                  <a:pt x="1133168" y="260555"/>
                </a:cubicBezTo>
                <a:cubicBezTo>
                  <a:pt x="1128102" y="257515"/>
                  <a:pt x="1118420" y="250723"/>
                  <a:pt x="1118420" y="250723"/>
                </a:cubicBezTo>
                <a:cubicBezTo>
                  <a:pt x="1115824" y="242936"/>
                  <a:pt x="1116491" y="242780"/>
                  <a:pt x="1111046" y="235974"/>
                </a:cubicBezTo>
                <a:cubicBezTo>
                  <a:pt x="1109598" y="234164"/>
                  <a:pt x="1107577" y="232868"/>
                  <a:pt x="1106129" y="231058"/>
                </a:cubicBezTo>
                <a:cubicBezTo>
                  <a:pt x="1104283" y="228751"/>
                  <a:pt x="1103104" y="225953"/>
                  <a:pt x="1101213" y="223684"/>
                </a:cubicBezTo>
                <a:cubicBezTo>
                  <a:pt x="1097808" y="219598"/>
                  <a:pt x="1091583" y="213669"/>
                  <a:pt x="1086465" y="211394"/>
                </a:cubicBezTo>
                <a:cubicBezTo>
                  <a:pt x="1074036" y="205870"/>
                  <a:pt x="1070050" y="206399"/>
                  <a:pt x="1056968" y="204020"/>
                </a:cubicBezTo>
                <a:cubicBezTo>
                  <a:pt x="1052858" y="203272"/>
                  <a:pt x="1048788" y="202308"/>
                  <a:pt x="1044678" y="201561"/>
                </a:cubicBezTo>
                <a:cubicBezTo>
                  <a:pt x="1039774" y="200669"/>
                  <a:pt x="1034816" y="200080"/>
                  <a:pt x="1029929" y="199103"/>
                </a:cubicBezTo>
                <a:cubicBezTo>
                  <a:pt x="1026616" y="198441"/>
                  <a:pt x="1023333" y="197616"/>
                  <a:pt x="1020097" y="196645"/>
                </a:cubicBezTo>
                <a:cubicBezTo>
                  <a:pt x="1015134" y="195156"/>
                  <a:pt x="1010430" y="192745"/>
                  <a:pt x="1005349" y="191729"/>
                </a:cubicBezTo>
                <a:lnTo>
                  <a:pt x="993058" y="189271"/>
                </a:lnTo>
                <a:cubicBezTo>
                  <a:pt x="987622" y="183835"/>
                  <a:pt x="985154" y="180403"/>
                  <a:pt x="978310" y="176981"/>
                </a:cubicBezTo>
                <a:cubicBezTo>
                  <a:pt x="975993" y="175822"/>
                  <a:pt x="973253" y="175682"/>
                  <a:pt x="970936" y="174523"/>
                </a:cubicBezTo>
                <a:cubicBezTo>
                  <a:pt x="968294" y="173202"/>
                  <a:pt x="966262" y="170807"/>
                  <a:pt x="963562" y="169607"/>
                </a:cubicBezTo>
                <a:cubicBezTo>
                  <a:pt x="958826" y="167502"/>
                  <a:pt x="953729" y="166330"/>
                  <a:pt x="948813" y="164691"/>
                </a:cubicBezTo>
                <a:lnTo>
                  <a:pt x="934065" y="159774"/>
                </a:lnTo>
                <a:lnTo>
                  <a:pt x="924233" y="157316"/>
                </a:lnTo>
                <a:cubicBezTo>
                  <a:pt x="914558" y="147643"/>
                  <a:pt x="925017" y="156414"/>
                  <a:pt x="909484" y="149942"/>
                </a:cubicBezTo>
                <a:cubicBezTo>
                  <a:pt x="902719" y="147123"/>
                  <a:pt x="896772" y="142427"/>
                  <a:pt x="889820" y="140110"/>
                </a:cubicBezTo>
                <a:cubicBezTo>
                  <a:pt x="887362" y="139291"/>
                  <a:pt x="884872" y="138562"/>
                  <a:pt x="882446" y="137652"/>
                </a:cubicBezTo>
                <a:cubicBezTo>
                  <a:pt x="878314" y="136103"/>
                  <a:pt x="874482" y="133601"/>
                  <a:pt x="870155" y="132736"/>
                </a:cubicBezTo>
                <a:cubicBezTo>
                  <a:pt x="862081" y="131121"/>
                  <a:pt x="853759" y="131187"/>
                  <a:pt x="845575" y="130278"/>
                </a:cubicBezTo>
                <a:cubicBezTo>
                  <a:pt x="839009" y="129549"/>
                  <a:pt x="832465" y="128639"/>
                  <a:pt x="825910" y="127820"/>
                </a:cubicBezTo>
                <a:cubicBezTo>
                  <a:pt x="821337" y="123246"/>
                  <a:pt x="819823" y="121088"/>
                  <a:pt x="813620" y="117987"/>
                </a:cubicBezTo>
                <a:cubicBezTo>
                  <a:pt x="807569" y="114961"/>
                  <a:pt x="797162" y="114015"/>
                  <a:pt x="791497" y="113071"/>
                </a:cubicBezTo>
                <a:cubicBezTo>
                  <a:pt x="775100" y="118537"/>
                  <a:pt x="788228" y="111668"/>
                  <a:pt x="781665" y="140110"/>
                </a:cubicBezTo>
                <a:cubicBezTo>
                  <a:pt x="779530" y="149362"/>
                  <a:pt x="774291" y="147835"/>
                  <a:pt x="766916" y="149942"/>
                </a:cubicBezTo>
                <a:cubicBezTo>
                  <a:pt x="764425" y="150654"/>
                  <a:pt x="762000" y="151581"/>
                  <a:pt x="759542" y="152400"/>
                </a:cubicBezTo>
                <a:cubicBezTo>
                  <a:pt x="755445" y="151581"/>
                  <a:pt x="751283" y="151041"/>
                  <a:pt x="747252" y="149942"/>
                </a:cubicBezTo>
                <a:cubicBezTo>
                  <a:pt x="742253" y="148579"/>
                  <a:pt x="737420" y="146665"/>
                  <a:pt x="732504" y="145026"/>
                </a:cubicBezTo>
                <a:lnTo>
                  <a:pt x="717755" y="140110"/>
                </a:lnTo>
                <a:cubicBezTo>
                  <a:pt x="715297" y="139291"/>
                  <a:pt x="712895" y="138280"/>
                  <a:pt x="710381" y="137652"/>
                </a:cubicBezTo>
                <a:lnTo>
                  <a:pt x="700549" y="135194"/>
                </a:lnTo>
                <a:cubicBezTo>
                  <a:pt x="705876" y="92577"/>
                  <a:pt x="698224" y="129979"/>
                  <a:pt x="707923" y="108155"/>
                </a:cubicBezTo>
                <a:cubicBezTo>
                  <a:pt x="710028" y="103420"/>
                  <a:pt x="712839" y="93407"/>
                  <a:pt x="712839" y="93407"/>
                </a:cubicBezTo>
                <a:cubicBezTo>
                  <a:pt x="712248" y="90452"/>
                  <a:pt x="710969" y="75943"/>
                  <a:pt x="705465" y="73742"/>
                </a:cubicBezTo>
                <a:cubicBezTo>
                  <a:pt x="699331" y="71289"/>
                  <a:pt x="692399" y="71598"/>
                  <a:pt x="685800" y="71284"/>
                </a:cubicBezTo>
                <a:cubicBezTo>
                  <a:pt x="657961" y="69958"/>
                  <a:pt x="630084" y="69645"/>
                  <a:pt x="602226" y="68826"/>
                </a:cubicBezTo>
                <a:cubicBezTo>
                  <a:pt x="579855" y="61369"/>
                  <a:pt x="615184" y="72807"/>
                  <a:pt x="582562" y="63910"/>
                </a:cubicBezTo>
                <a:cubicBezTo>
                  <a:pt x="577562" y="62547"/>
                  <a:pt x="572796" y="60418"/>
                  <a:pt x="567813" y="58994"/>
                </a:cubicBezTo>
                <a:cubicBezTo>
                  <a:pt x="561317" y="57138"/>
                  <a:pt x="548149" y="54078"/>
                  <a:pt x="548149" y="54078"/>
                </a:cubicBezTo>
                <a:cubicBezTo>
                  <a:pt x="545691" y="52439"/>
                  <a:pt x="543490" y="50325"/>
                  <a:pt x="540775" y="49161"/>
                </a:cubicBezTo>
                <a:cubicBezTo>
                  <a:pt x="535203" y="46773"/>
                  <a:pt x="528952" y="47236"/>
                  <a:pt x="523568" y="44245"/>
                </a:cubicBezTo>
                <a:cubicBezTo>
                  <a:pt x="518403" y="41376"/>
                  <a:pt x="508820" y="34413"/>
                  <a:pt x="508820" y="34413"/>
                </a:cubicBezTo>
                <a:cubicBezTo>
                  <a:pt x="507750" y="29063"/>
                  <a:pt x="507288" y="18644"/>
                  <a:pt x="501446" y="14749"/>
                </a:cubicBezTo>
                <a:cubicBezTo>
                  <a:pt x="498635" y="12875"/>
                  <a:pt x="494891" y="13110"/>
                  <a:pt x="491613" y="12291"/>
                </a:cubicBezTo>
                <a:cubicBezTo>
                  <a:pt x="489974" y="10652"/>
                  <a:pt x="488770" y="8411"/>
                  <a:pt x="486697" y="7374"/>
                </a:cubicBezTo>
                <a:cubicBezTo>
                  <a:pt x="482062" y="5056"/>
                  <a:pt x="476865" y="4097"/>
                  <a:pt x="471949" y="2458"/>
                </a:cubicBezTo>
                <a:cubicBezTo>
                  <a:pt x="469491" y="1639"/>
                  <a:pt x="467166" y="0"/>
                  <a:pt x="464575" y="0"/>
                </a:cubicBezTo>
                <a:lnTo>
                  <a:pt x="425246" y="737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azech"/>
          <p:cNvSpPr txBox="1"/>
          <p:nvPr/>
        </p:nvSpPr>
        <p:spPr>
          <a:xfrm>
            <a:off x="4020478" y="2125914"/>
            <a:ext cx="116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n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FRACZECH</a:t>
            </a:r>
            <a:endParaRPr lang="en-US" dirty="0"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Krok 1"/>
          <p:cNvGrpSpPr/>
          <p:nvPr/>
        </p:nvGrpSpPr>
        <p:grpSpPr>
          <a:xfrm>
            <a:off x="539902" y="1400427"/>
            <a:ext cx="2086255" cy="1465000"/>
            <a:chOff x="539902" y="1400427"/>
            <a:chExt cx="2086255" cy="1465000"/>
          </a:xfrm>
        </p:grpSpPr>
        <p:pic>
          <p:nvPicPr>
            <p:cNvPr id="4" name="logo CRONOS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4896" y="1400427"/>
              <a:ext cx="1561534" cy="599576"/>
            </a:xfrm>
            <a:prstGeom prst="rect">
              <a:avLst/>
            </a:prstGeom>
          </p:spPr>
        </p:pic>
        <p:sp>
          <p:nvSpPr>
            <p:cNvPr id="9" name="Krok 1"/>
            <p:cNvSpPr txBox="1"/>
            <p:nvPr/>
          </p:nvSpPr>
          <p:spPr>
            <a:xfrm>
              <a:off x="539902" y="2157541"/>
              <a:ext cx="20862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>
                  <a:solidFill>
                    <a:srgbClr val="E730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KROK 1</a:t>
              </a:r>
              <a:endParaRPr lang="en-US" sz="4000" dirty="0">
                <a:solidFill>
                  <a:srgbClr val="E730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Krok 2"/>
          <p:cNvGrpSpPr/>
          <p:nvPr/>
        </p:nvGrpSpPr>
        <p:grpSpPr>
          <a:xfrm>
            <a:off x="541462" y="1404381"/>
            <a:ext cx="2086255" cy="1465000"/>
            <a:chOff x="556709" y="1400427"/>
            <a:chExt cx="2086255" cy="1465000"/>
          </a:xfrm>
        </p:grpSpPr>
        <p:sp>
          <p:nvSpPr>
            <p:cNvPr id="17" name="Krok 2"/>
            <p:cNvSpPr txBox="1"/>
            <p:nvPr/>
          </p:nvSpPr>
          <p:spPr>
            <a:xfrm>
              <a:off x="556709" y="2157541"/>
              <a:ext cx="20862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>
                  <a:solidFill>
                    <a:srgbClr val="E730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KROK 2</a:t>
              </a:r>
              <a:endParaRPr lang="en-US" sz="4000" dirty="0">
                <a:solidFill>
                  <a:srgbClr val="E730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logo CRONOS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052" y="1400427"/>
              <a:ext cx="1561534" cy="599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25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E modrý LKAA"/>
          <p:cNvSpPr/>
          <p:nvPr/>
        </p:nvSpPr>
        <p:spPr>
          <a:xfrm>
            <a:off x="1399233" y="1648558"/>
            <a:ext cx="2358851" cy="33008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ATS černý obdélník"/>
          <p:cNvSpPr/>
          <p:nvPr/>
        </p:nvSpPr>
        <p:spPr>
          <a:xfrm>
            <a:off x="3758084" y="3502479"/>
            <a:ext cx="2833635" cy="16881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SEE FRA modrý obdélník"/>
          <p:cNvSpPr/>
          <p:nvPr/>
        </p:nvSpPr>
        <p:spPr>
          <a:xfrm>
            <a:off x="3758085" y="1648558"/>
            <a:ext cx="3956539" cy="18539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ATS tratě"/>
          <p:cNvSpPr txBox="1"/>
          <p:nvPr/>
        </p:nvSpPr>
        <p:spPr>
          <a:xfrm>
            <a:off x="3901274" y="3822004"/>
            <a:ext cx="278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>
                <a:solidFill>
                  <a:prstClr val="white"/>
                </a:solidFill>
                <a:latin typeface="Maiandra GD" panose="020E0502030308020204" pitchFamily="34" charset="0"/>
              </a:rPr>
              <a:t>    ATS tratě LZBB</a:t>
            </a:r>
          </a:p>
          <a:p>
            <a:r>
              <a:rPr lang="cs-CZ" sz="2100" dirty="0">
                <a:solidFill>
                  <a:prstClr val="white"/>
                </a:solidFill>
                <a:latin typeface="Maiandra GD" panose="020E0502030308020204" pitchFamily="34" charset="0"/>
              </a:rPr>
              <a:t>= non-FRA prostředí</a:t>
            </a:r>
            <a:endParaRPr lang="en-US" sz="2100" dirty="0">
              <a:solidFill>
                <a:prstClr val="white"/>
              </a:solidFill>
              <a:latin typeface="Maiandra GD" panose="020E0502030308020204" pitchFamily="34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H="1" flipV="1">
            <a:off x="3773156" y="1648558"/>
            <a:ext cx="7536" cy="355711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CZECH zelená"/>
          <p:cNvSpPr/>
          <p:nvPr/>
        </p:nvSpPr>
        <p:spPr>
          <a:xfrm>
            <a:off x="1391696" y="1641021"/>
            <a:ext cx="2358851" cy="3300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FRACZECH"/>
          <p:cNvSpPr txBox="1"/>
          <p:nvPr/>
        </p:nvSpPr>
        <p:spPr>
          <a:xfrm>
            <a:off x="1890973" y="2379310"/>
            <a:ext cx="16655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>
                <a:solidFill>
                  <a:srgbClr val="000000"/>
                </a:solidFill>
                <a:latin typeface="Maiandra GD" panose="020E0502030308020204" pitchFamily="34" charset="0"/>
              </a:rPr>
              <a:t>FRACZECH</a:t>
            </a:r>
            <a:endParaRPr lang="en-US" sz="2100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SEE FRA LZBB"/>
          <p:cNvSpPr txBox="1"/>
          <p:nvPr/>
        </p:nvSpPr>
        <p:spPr>
          <a:xfrm>
            <a:off x="5174901" y="2379310"/>
            <a:ext cx="16655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>
                <a:solidFill>
                  <a:srgbClr val="000000"/>
                </a:solidFill>
                <a:latin typeface="Maiandra GD" panose="020E0502030308020204" pitchFamily="34" charset="0"/>
              </a:rPr>
              <a:t>SEE FRA</a:t>
            </a:r>
            <a:endParaRPr lang="en-US" sz="2100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SEE FRA LHCC"/>
          <p:cNvSpPr/>
          <p:nvPr/>
        </p:nvSpPr>
        <p:spPr>
          <a:xfrm>
            <a:off x="6591719" y="3512200"/>
            <a:ext cx="1122903" cy="14372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LKAA"/>
          <p:cNvSpPr txBox="1"/>
          <p:nvPr/>
        </p:nvSpPr>
        <p:spPr>
          <a:xfrm>
            <a:off x="2047350" y="1136092"/>
            <a:ext cx="1307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rgbClr val="000000"/>
                </a:solidFill>
                <a:latin typeface="Maiandra GD" panose="020E0502030308020204" pitchFamily="34" charset="0"/>
              </a:rPr>
              <a:t>LKAA</a:t>
            </a:r>
            <a:endParaRPr lang="en-US" sz="3000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LZBB"/>
          <p:cNvSpPr txBox="1"/>
          <p:nvPr/>
        </p:nvSpPr>
        <p:spPr>
          <a:xfrm>
            <a:off x="4161274" y="1136092"/>
            <a:ext cx="1307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rgbClr val="000000"/>
                </a:solidFill>
                <a:latin typeface="Maiandra GD" panose="020E0502030308020204" pitchFamily="34" charset="0"/>
              </a:rPr>
              <a:t>LZBB</a:t>
            </a:r>
            <a:endParaRPr lang="en-US" sz="3000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LHCC"/>
          <p:cNvSpPr txBox="1"/>
          <p:nvPr/>
        </p:nvSpPr>
        <p:spPr>
          <a:xfrm>
            <a:off x="6499399" y="1136092"/>
            <a:ext cx="1307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rgbClr val="000000"/>
                </a:solidFill>
                <a:latin typeface="Maiandra GD" panose="020E0502030308020204" pitchFamily="34" charset="0"/>
              </a:rPr>
              <a:t>LHCC</a:t>
            </a:r>
            <a:endParaRPr lang="en-US" sz="3000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2441122" y="3159631"/>
            <a:ext cx="1518557" cy="374805"/>
            <a:chOff x="1730830" y="3069844"/>
            <a:chExt cx="2024742" cy="499741"/>
          </a:xfrm>
        </p:grpSpPr>
        <p:sp>
          <p:nvSpPr>
            <p:cNvPr id="15" name="Rovnoramenný trojúhelník 14"/>
            <p:cNvSpPr/>
            <p:nvPr/>
          </p:nvSpPr>
          <p:spPr>
            <a:xfrm>
              <a:off x="3223010" y="3069844"/>
              <a:ext cx="532562" cy="45182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1730830" y="3169475"/>
              <a:ext cx="160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>
                  <a:solidFill>
                    <a:srgbClr val="5F2167">
                      <a:lumMod val="60000"/>
                      <a:lumOff val="40000"/>
                    </a:srgbClr>
                  </a:solidFill>
                  <a:latin typeface="Maiandra GD" panose="020E0502030308020204" pitchFamily="34" charset="0"/>
                </a:rPr>
                <a:t>MAKAL (EX)</a:t>
              </a:r>
              <a:endParaRPr lang="en-US" sz="1350" dirty="0">
                <a:solidFill>
                  <a:srgbClr val="5F2167">
                    <a:lumMod val="60000"/>
                    <a:lumOff val="40000"/>
                  </a:srgbClr>
                </a:solidFill>
                <a:latin typeface="Maiandra GD" panose="020E0502030308020204" pitchFamily="34" charset="0"/>
              </a:endParaRPr>
            </a:p>
          </p:txBody>
        </p:sp>
      </p:grpSp>
      <p:sp>
        <p:nvSpPr>
          <p:cNvPr id="21" name="FL95"/>
          <p:cNvSpPr txBox="1"/>
          <p:nvPr/>
        </p:nvSpPr>
        <p:spPr>
          <a:xfrm>
            <a:off x="3120191" y="4688845"/>
            <a:ext cx="636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FL95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FL245"/>
          <p:cNvSpPr txBox="1"/>
          <p:nvPr/>
        </p:nvSpPr>
        <p:spPr>
          <a:xfrm>
            <a:off x="3758083" y="3531304"/>
            <a:ext cx="92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prstClr val="white"/>
                </a:solidFill>
              </a:rPr>
              <a:t>FL245</a:t>
            </a:r>
          </a:p>
        </p:txBody>
      </p:sp>
      <p:sp>
        <p:nvSpPr>
          <p:cNvPr id="19" name="MAKAL EX"/>
          <p:cNvSpPr txBox="1"/>
          <p:nvPr/>
        </p:nvSpPr>
        <p:spPr>
          <a:xfrm>
            <a:off x="1557498" y="3998815"/>
            <a:ext cx="22090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>
                <a:solidFill>
                  <a:prstClr val="white"/>
                </a:solidFill>
                <a:latin typeface="Maiandra GD" panose="020E0502030308020204" pitchFamily="34" charset="0"/>
              </a:rPr>
              <a:t> (EX) FL245B</a:t>
            </a:r>
            <a:endParaRPr lang="en-US" sz="2700" dirty="0">
              <a:solidFill>
                <a:prstClr val="white"/>
              </a:solidFill>
              <a:latin typeface="Maiandra GD" panose="020E0502030308020204" pitchFamily="34" charset="0"/>
            </a:endParaRPr>
          </a:p>
        </p:txBody>
      </p:sp>
      <p:sp>
        <p:nvSpPr>
          <p:cNvPr id="20" name="MAKAL I"/>
          <p:cNvSpPr txBox="1"/>
          <p:nvPr/>
        </p:nvSpPr>
        <p:spPr>
          <a:xfrm>
            <a:off x="1656879" y="2203805"/>
            <a:ext cx="1843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>
                <a:solidFill>
                  <a:srgbClr val="000000"/>
                </a:solidFill>
                <a:latin typeface="Maiandra GD" panose="020E0502030308020204" pitchFamily="34" charset="0"/>
              </a:rPr>
              <a:t>(I) FL245A</a:t>
            </a:r>
            <a:endParaRPr lang="en-US" sz="2700" dirty="0">
              <a:solidFill>
                <a:srgbClr val="000000"/>
              </a:solidFill>
              <a:latin typeface="Maiandra GD" panose="020E0502030308020204" pitchFamily="34" charset="0"/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 flipV="1">
            <a:off x="3765620" y="3510017"/>
            <a:ext cx="15072" cy="1680585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vnoramenný trojúhelník 26"/>
          <p:cNvSpPr/>
          <p:nvPr/>
        </p:nvSpPr>
        <p:spPr>
          <a:xfrm>
            <a:off x="3573444" y="3054314"/>
            <a:ext cx="399422" cy="33886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882224" y="3117166"/>
            <a:ext cx="77213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dirty="0">
                <a:solidFill>
                  <a:prstClr val="white"/>
                </a:solidFill>
                <a:latin typeface="Maiandra GD" panose="020E0502030308020204" pitchFamily="34" charset="0"/>
              </a:rPr>
              <a:t>MAKAL</a:t>
            </a:r>
            <a:endParaRPr lang="cs-CZ" sz="1350" dirty="0">
              <a:solidFill>
                <a:srgbClr val="000000"/>
              </a:solidFill>
            </a:endParaRP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467AAD8D-EFC0-4B50-A09E-ABC0B664F873}"/>
              </a:ext>
            </a:extLst>
          </p:cNvPr>
          <p:cNvSpPr txBox="1">
            <a:spLocks/>
          </p:cNvSpPr>
          <p:nvPr/>
        </p:nvSpPr>
        <p:spPr>
          <a:xfrm>
            <a:off x="523875" y="428137"/>
            <a:ext cx="780859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Koncept X-FRA</a:t>
            </a:r>
          </a:p>
        </p:txBody>
      </p:sp>
    </p:spTree>
    <p:extLst>
      <p:ext uri="{BB962C8B-B14F-4D97-AF65-F5344CB8AC3E}">
        <p14:creationId xmlns:p14="http://schemas.microsoft.com/office/powerpoint/2010/main" val="16270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21" grpId="0"/>
      <p:bldP spid="19" grpId="0"/>
      <p:bldP spid="20" grpId="0"/>
      <p:bldP spid="2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3AB2197-B190-4317-B8D3-AC0CD5DE0F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37400" r="1365" b="730"/>
          <a:stretch/>
        </p:blipFill>
        <p:spPr>
          <a:xfrm>
            <a:off x="1716505" y="641684"/>
            <a:ext cx="5743074" cy="4940969"/>
          </a:xfrm>
          <a:prstGeom prst="rect">
            <a:avLst/>
          </a:prstGeom>
          <a:ln>
            <a:noFill/>
          </a:ln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C81E298-E0C3-4068-BF74-0422A46108A0}"/>
              </a:ext>
            </a:extLst>
          </p:cNvPr>
          <p:cNvGrpSpPr/>
          <p:nvPr/>
        </p:nvGrpSpPr>
        <p:grpSpPr>
          <a:xfrm>
            <a:off x="2417883" y="1403141"/>
            <a:ext cx="1998920" cy="1786271"/>
            <a:chOff x="2912533" y="1667933"/>
            <a:chExt cx="3925414" cy="3377309"/>
          </a:xfrm>
        </p:grpSpPr>
        <p:sp>
          <p:nvSpPr>
            <p:cNvPr id="3" name="Volný tvar 4">
              <a:extLst>
                <a:ext uri="{FF2B5EF4-FFF2-40B4-BE49-F238E27FC236}">
                  <a16:creationId xmlns:a16="http://schemas.microsoft.com/office/drawing/2014/main" id="{539C6DF2-B530-47FC-8C28-614EDAF0E143}"/>
                </a:ext>
              </a:extLst>
            </p:cNvPr>
            <p:cNvSpPr/>
            <p:nvPr/>
          </p:nvSpPr>
          <p:spPr>
            <a:xfrm>
              <a:off x="3336758" y="2069430"/>
              <a:ext cx="1114926" cy="766012"/>
            </a:xfrm>
            <a:custGeom>
              <a:avLst/>
              <a:gdLst>
                <a:gd name="connsiteX0" fmla="*/ 0 w 1114926"/>
                <a:gd name="connsiteY0" fmla="*/ 766012 h 766012"/>
                <a:gd name="connsiteX1" fmla="*/ 40105 w 1114926"/>
                <a:gd name="connsiteY1" fmla="*/ 677781 h 766012"/>
                <a:gd name="connsiteX2" fmla="*/ 44116 w 1114926"/>
                <a:gd name="connsiteY2" fmla="*/ 665749 h 766012"/>
                <a:gd name="connsiteX3" fmla="*/ 64168 w 1114926"/>
                <a:gd name="connsiteY3" fmla="*/ 637675 h 766012"/>
                <a:gd name="connsiteX4" fmla="*/ 92242 w 1114926"/>
                <a:gd name="connsiteY4" fmla="*/ 605591 h 766012"/>
                <a:gd name="connsiteX5" fmla="*/ 104274 w 1114926"/>
                <a:gd name="connsiteY5" fmla="*/ 593559 h 766012"/>
                <a:gd name="connsiteX6" fmla="*/ 128337 w 1114926"/>
                <a:gd name="connsiteY6" fmla="*/ 577517 h 766012"/>
                <a:gd name="connsiteX7" fmla="*/ 140368 w 1114926"/>
                <a:gd name="connsiteY7" fmla="*/ 561475 h 766012"/>
                <a:gd name="connsiteX8" fmla="*/ 144379 w 1114926"/>
                <a:gd name="connsiteY8" fmla="*/ 549444 h 766012"/>
                <a:gd name="connsiteX9" fmla="*/ 156410 w 1114926"/>
                <a:gd name="connsiteY9" fmla="*/ 545433 h 766012"/>
                <a:gd name="connsiteX10" fmla="*/ 208547 w 1114926"/>
                <a:gd name="connsiteY10" fmla="*/ 557465 h 766012"/>
                <a:gd name="connsiteX11" fmla="*/ 220579 w 1114926"/>
                <a:gd name="connsiteY11" fmla="*/ 569496 h 766012"/>
                <a:gd name="connsiteX12" fmla="*/ 232610 w 1114926"/>
                <a:gd name="connsiteY12" fmla="*/ 573507 h 766012"/>
                <a:gd name="connsiteX13" fmla="*/ 256674 w 1114926"/>
                <a:gd name="connsiteY13" fmla="*/ 589549 h 766012"/>
                <a:gd name="connsiteX14" fmla="*/ 288758 w 1114926"/>
                <a:gd name="connsiteY14" fmla="*/ 585538 h 766012"/>
                <a:gd name="connsiteX15" fmla="*/ 300789 w 1114926"/>
                <a:gd name="connsiteY15" fmla="*/ 577517 h 766012"/>
                <a:gd name="connsiteX16" fmla="*/ 324853 w 1114926"/>
                <a:gd name="connsiteY16" fmla="*/ 589549 h 766012"/>
                <a:gd name="connsiteX17" fmla="*/ 348916 w 1114926"/>
                <a:gd name="connsiteY17" fmla="*/ 593559 h 766012"/>
                <a:gd name="connsiteX18" fmla="*/ 389021 w 1114926"/>
                <a:gd name="connsiteY18" fmla="*/ 589549 h 766012"/>
                <a:gd name="connsiteX19" fmla="*/ 413084 w 1114926"/>
                <a:gd name="connsiteY19" fmla="*/ 573507 h 766012"/>
                <a:gd name="connsiteX20" fmla="*/ 437147 w 1114926"/>
                <a:gd name="connsiteY20" fmla="*/ 565486 h 766012"/>
                <a:gd name="connsiteX21" fmla="*/ 465221 w 1114926"/>
                <a:gd name="connsiteY21" fmla="*/ 557465 h 766012"/>
                <a:gd name="connsiteX22" fmla="*/ 489284 w 1114926"/>
                <a:gd name="connsiteY22" fmla="*/ 541423 h 766012"/>
                <a:gd name="connsiteX23" fmla="*/ 497305 w 1114926"/>
                <a:gd name="connsiteY23" fmla="*/ 529391 h 766012"/>
                <a:gd name="connsiteX24" fmla="*/ 501316 w 1114926"/>
                <a:gd name="connsiteY24" fmla="*/ 517359 h 766012"/>
                <a:gd name="connsiteX25" fmla="*/ 513347 w 1114926"/>
                <a:gd name="connsiteY25" fmla="*/ 509338 h 766012"/>
                <a:gd name="connsiteX26" fmla="*/ 525379 w 1114926"/>
                <a:gd name="connsiteY26" fmla="*/ 497307 h 766012"/>
                <a:gd name="connsiteX27" fmla="*/ 565484 w 1114926"/>
                <a:gd name="connsiteY27" fmla="*/ 493296 h 766012"/>
                <a:gd name="connsiteX28" fmla="*/ 573505 w 1114926"/>
                <a:gd name="connsiteY28" fmla="*/ 445170 h 766012"/>
                <a:gd name="connsiteX29" fmla="*/ 577516 w 1114926"/>
                <a:gd name="connsiteY29" fmla="*/ 425117 h 766012"/>
                <a:gd name="connsiteX30" fmla="*/ 589547 w 1114926"/>
                <a:gd name="connsiteY30" fmla="*/ 421107 h 766012"/>
                <a:gd name="connsiteX31" fmla="*/ 601579 w 1114926"/>
                <a:gd name="connsiteY31" fmla="*/ 413086 h 766012"/>
                <a:gd name="connsiteX32" fmla="*/ 673768 w 1114926"/>
                <a:gd name="connsiteY32" fmla="*/ 401054 h 766012"/>
                <a:gd name="connsiteX33" fmla="*/ 685800 w 1114926"/>
                <a:gd name="connsiteY33" fmla="*/ 376991 h 766012"/>
                <a:gd name="connsiteX34" fmla="*/ 689810 w 1114926"/>
                <a:gd name="connsiteY34" fmla="*/ 356938 h 766012"/>
                <a:gd name="connsiteX35" fmla="*/ 697831 w 1114926"/>
                <a:gd name="connsiteY35" fmla="*/ 344907 h 766012"/>
                <a:gd name="connsiteX36" fmla="*/ 705853 w 1114926"/>
                <a:gd name="connsiteY36" fmla="*/ 320844 h 766012"/>
                <a:gd name="connsiteX37" fmla="*/ 709863 w 1114926"/>
                <a:gd name="connsiteY37" fmla="*/ 288759 h 766012"/>
                <a:gd name="connsiteX38" fmla="*/ 713874 w 1114926"/>
                <a:gd name="connsiteY38" fmla="*/ 244644 h 766012"/>
                <a:gd name="connsiteX39" fmla="*/ 717884 w 1114926"/>
                <a:gd name="connsiteY39" fmla="*/ 216570 h 766012"/>
                <a:gd name="connsiteX40" fmla="*/ 737937 w 1114926"/>
                <a:gd name="connsiteY40" fmla="*/ 192507 h 766012"/>
                <a:gd name="connsiteX41" fmla="*/ 749968 w 1114926"/>
                <a:gd name="connsiteY41" fmla="*/ 188496 h 766012"/>
                <a:gd name="connsiteX42" fmla="*/ 766010 w 1114926"/>
                <a:gd name="connsiteY42" fmla="*/ 180475 h 766012"/>
                <a:gd name="connsiteX43" fmla="*/ 794084 w 1114926"/>
                <a:gd name="connsiteY43" fmla="*/ 172454 h 766012"/>
                <a:gd name="connsiteX44" fmla="*/ 818147 w 1114926"/>
                <a:gd name="connsiteY44" fmla="*/ 164433 h 766012"/>
                <a:gd name="connsiteX45" fmla="*/ 830179 w 1114926"/>
                <a:gd name="connsiteY45" fmla="*/ 160423 h 766012"/>
                <a:gd name="connsiteX46" fmla="*/ 842210 w 1114926"/>
                <a:gd name="connsiteY46" fmla="*/ 152402 h 766012"/>
                <a:gd name="connsiteX47" fmla="*/ 866274 w 1114926"/>
                <a:gd name="connsiteY47" fmla="*/ 140370 h 766012"/>
                <a:gd name="connsiteX48" fmla="*/ 870284 w 1114926"/>
                <a:gd name="connsiteY48" fmla="*/ 104275 h 766012"/>
                <a:gd name="connsiteX49" fmla="*/ 894347 w 1114926"/>
                <a:gd name="connsiteY49" fmla="*/ 88233 h 766012"/>
                <a:gd name="connsiteX50" fmla="*/ 914400 w 1114926"/>
                <a:gd name="connsiteY50" fmla="*/ 64170 h 766012"/>
                <a:gd name="connsiteX51" fmla="*/ 938463 w 1114926"/>
                <a:gd name="connsiteY51" fmla="*/ 48128 h 766012"/>
                <a:gd name="connsiteX52" fmla="*/ 950495 w 1114926"/>
                <a:gd name="connsiteY52" fmla="*/ 24065 h 766012"/>
                <a:gd name="connsiteX53" fmla="*/ 954505 w 1114926"/>
                <a:gd name="connsiteY53" fmla="*/ 12033 h 766012"/>
                <a:gd name="connsiteX54" fmla="*/ 966537 w 1114926"/>
                <a:gd name="connsiteY54" fmla="*/ 8023 h 766012"/>
                <a:gd name="connsiteX55" fmla="*/ 1058779 w 1114926"/>
                <a:gd name="connsiteY55" fmla="*/ 4012 h 766012"/>
                <a:gd name="connsiteX56" fmla="*/ 1094874 w 1114926"/>
                <a:gd name="connsiteY56" fmla="*/ 4012 h 766012"/>
                <a:gd name="connsiteX57" fmla="*/ 1114926 w 1114926"/>
                <a:gd name="connsiteY57" fmla="*/ 2 h 7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14926" h="766012">
                  <a:moveTo>
                    <a:pt x="0" y="766012"/>
                  </a:moveTo>
                  <a:cubicBezTo>
                    <a:pt x="13368" y="736602"/>
                    <a:pt x="27094" y="707351"/>
                    <a:pt x="40105" y="677781"/>
                  </a:cubicBezTo>
                  <a:cubicBezTo>
                    <a:pt x="41808" y="673911"/>
                    <a:pt x="42225" y="669530"/>
                    <a:pt x="44116" y="665749"/>
                  </a:cubicBezTo>
                  <a:cubicBezTo>
                    <a:pt x="47376" y="659229"/>
                    <a:pt x="60988" y="642218"/>
                    <a:pt x="64168" y="637675"/>
                  </a:cubicBezTo>
                  <a:cubicBezTo>
                    <a:pt x="96358" y="591688"/>
                    <a:pt x="65451" y="627916"/>
                    <a:pt x="92242" y="605591"/>
                  </a:cubicBezTo>
                  <a:cubicBezTo>
                    <a:pt x="96599" y="601960"/>
                    <a:pt x="99797" y="597041"/>
                    <a:pt x="104274" y="593559"/>
                  </a:cubicBezTo>
                  <a:cubicBezTo>
                    <a:pt x="111883" y="587641"/>
                    <a:pt x="128337" y="577517"/>
                    <a:pt x="128337" y="577517"/>
                  </a:cubicBezTo>
                  <a:cubicBezTo>
                    <a:pt x="132347" y="572170"/>
                    <a:pt x="137052" y="567278"/>
                    <a:pt x="140368" y="561475"/>
                  </a:cubicBezTo>
                  <a:cubicBezTo>
                    <a:pt x="142465" y="557805"/>
                    <a:pt x="141390" y="552433"/>
                    <a:pt x="144379" y="549444"/>
                  </a:cubicBezTo>
                  <a:cubicBezTo>
                    <a:pt x="147368" y="546455"/>
                    <a:pt x="152400" y="546770"/>
                    <a:pt x="156410" y="545433"/>
                  </a:cubicBezTo>
                  <a:cubicBezTo>
                    <a:pt x="186612" y="548453"/>
                    <a:pt x="190611" y="542519"/>
                    <a:pt x="208547" y="557465"/>
                  </a:cubicBezTo>
                  <a:cubicBezTo>
                    <a:pt x="212904" y="561096"/>
                    <a:pt x="215860" y="566350"/>
                    <a:pt x="220579" y="569496"/>
                  </a:cubicBezTo>
                  <a:cubicBezTo>
                    <a:pt x="224096" y="571841"/>
                    <a:pt x="228915" y="571454"/>
                    <a:pt x="232610" y="573507"/>
                  </a:cubicBezTo>
                  <a:cubicBezTo>
                    <a:pt x="241037" y="578189"/>
                    <a:pt x="256674" y="589549"/>
                    <a:pt x="256674" y="589549"/>
                  </a:cubicBezTo>
                  <a:cubicBezTo>
                    <a:pt x="267369" y="588212"/>
                    <a:pt x="278360" y="588374"/>
                    <a:pt x="288758" y="585538"/>
                  </a:cubicBezTo>
                  <a:cubicBezTo>
                    <a:pt x="293408" y="584270"/>
                    <a:pt x="296035" y="578309"/>
                    <a:pt x="300789" y="577517"/>
                  </a:cubicBezTo>
                  <a:cubicBezTo>
                    <a:pt x="309880" y="576002"/>
                    <a:pt x="317870" y="587221"/>
                    <a:pt x="324853" y="589549"/>
                  </a:cubicBezTo>
                  <a:cubicBezTo>
                    <a:pt x="332567" y="592120"/>
                    <a:pt x="340895" y="592222"/>
                    <a:pt x="348916" y="593559"/>
                  </a:cubicBezTo>
                  <a:cubicBezTo>
                    <a:pt x="362284" y="592222"/>
                    <a:pt x="375742" y="591592"/>
                    <a:pt x="389021" y="589549"/>
                  </a:cubicBezTo>
                  <a:cubicBezTo>
                    <a:pt x="411040" y="586161"/>
                    <a:pt x="391884" y="585285"/>
                    <a:pt x="413084" y="573507"/>
                  </a:cubicBezTo>
                  <a:cubicBezTo>
                    <a:pt x="420475" y="569401"/>
                    <a:pt x="428945" y="567537"/>
                    <a:pt x="437147" y="565486"/>
                  </a:cubicBezTo>
                  <a:cubicBezTo>
                    <a:pt x="457290" y="560450"/>
                    <a:pt x="447960" y="563218"/>
                    <a:pt x="465221" y="557465"/>
                  </a:cubicBezTo>
                  <a:cubicBezTo>
                    <a:pt x="473242" y="552118"/>
                    <a:pt x="483937" y="549444"/>
                    <a:pt x="489284" y="541423"/>
                  </a:cubicBezTo>
                  <a:cubicBezTo>
                    <a:pt x="491958" y="537412"/>
                    <a:pt x="495149" y="533702"/>
                    <a:pt x="497305" y="529391"/>
                  </a:cubicBezTo>
                  <a:cubicBezTo>
                    <a:pt x="499196" y="525610"/>
                    <a:pt x="498675" y="520660"/>
                    <a:pt x="501316" y="517359"/>
                  </a:cubicBezTo>
                  <a:cubicBezTo>
                    <a:pt x="504327" y="513595"/>
                    <a:pt x="509644" y="512424"/>
                    <a:pt x="513347" y="509338"/>
                  </a:cubicBezTo>
                  <a:cubicBezTo>
                    <a:pt x="517704" y="505707"/>
                    <a:pt x="519958" y="498975"/>
                    <a:pt x="525379" y="497307"/>
                  </a:cubicBezTo>
                  <a:cubicBezTo>
                    <a:pt x="538220" y="493356"/>
                    <a:pt x="552116" y="494633"/>
                    <a:pt x="565484" y="493296"/>
                  </a:cubicBezTo>
                  <a:cubicBezTo>
                    <a:pt x="574450" y="412614"/>
                    <a:pt x="564100" y="482790"/>
                    <a:pt x="573505" y="445170"/>
                  </a:cubicBezTo>
                  <a:cubicBezTo>
                    <a:pt x="575158" y="438557"/>
                    <a:pt x="573735" y="430789"/>
                    <a:pt x="577516" y="425117"/>
                  </a:cubicBezTo>
                  <a:cubicBezTo>
                    <a:pt x="579861" y="421600"/>
                    <a:pt x="585537" y="422444"/>
                    <a:pt x="589547" y="421107"/>
                  </a:cubicBezTo>
                  <a:cubicBezTo>
                    <a:pt x="593558" y="418433"/>
                    <a:pt x="596824" y="413878"/>
                    <a:pt x="601579" y="413086"/>
                  </a:cubicBezTo>
                  <a:cubicBezTo>
                    <a:pt x="679539" y="400092"/>
                    <a:pt x="641899" y="422301"/>
                    <a:pt x="673768" y="401054"/>
                  </a:cubicBezTo>
                  <a:cubicBezTo>
                    <a:pt x="681609" y="389293"/>
                    <a:pt x="682479" y="390273"/>
                    <a:pt x="685800" y="376991"/>
                  </a:cubicBezTo>
                  <a:cubicBezTo>
                    <a:pt x="687453" y="370378"/>
                    <a:pt x="687417" y="363321"/>
                    <a:pt x="689810" y="356938"/>
                  </a:cubicBezTo>
                  <a:cubicBezTo>
                    <a:pt x="691502" y="352425"/>
                    <a:pt x="695873" y="349311"/>
                    <a:pt x="697831" y="344907"/>
                  </a:cubicBezTo>
                  <a:cubicBezTo>
                    <a:pt x="701265" y="337181"/>
                    <a:pt x="705853" y="320844"/>
                    <a:pt x="705853" y="320844"/>
                  </a:cubicBezTo>
                  <a:cubicBezTo>
                    <a:pt x="707190" y="310149"/>
                    <a:pt x="708735" y="299478"/>
                    <a:pt x="709863" y="288759"/>
                  </a:cubicBezTo>
                  <a:cubicBezTo>
                    <a:pt x="711409" y="274074"/>
                    <a:pt x="712243" y="259319"/>
                    <a:pt x="713874" y="244644"/>
                  </a:cubicBezTo>
                  <a:cubicBezTo>
                    <a:pt x="714918" y="235249"/>
                    <a:pt x="715168" y="225624"/>
                    <a:pt x="717884" y="216570"/>
                  </a:cubicBezTo>
                  <a:cubicBezTo>
                    <a:pt x="719734" y="210403"/>
                    <a:pt x="733460" y="195492"/>
                    <a:pt x="737937" y="192507"/>
                  </a:cubicBezTo>
                  <a:cubicBezTo>
                    <a:pt x="741454" y="190162"/>
                    <a:pt x="746083" y="190161"/>
                    <a:pt x="749968" y="188496"/>
                  </a:cubicBezTo>
                  <a:cubicBezTo>
                    <a:pt x="755463" y="186141"/>
                    <a:pt x="760515" y="182830"/>
                    <a:pt x="766010" y="180475"/>
                  </a:cubicBezTo>
                  <a:cubicBezTo>
                    <a:pt x="776485" y="175986"/>
                    <a:pt x="782789" y="175843"/>
                    <a:pt x="794084" y="172454"/>
                  </a:cubicBezTo>
                  <a:cubicBezTo>
                    <a:pt x="802182" y="170024"/>
                    <a:pt x="810126" y="167107"/>
                    <a:pt x="818147" y="164433"/>
                  </a:cubicBezTo>
                  <a:lnTo>
                    <a:pt x="830179" y="160423"/>
                  </a:lnTo>
                  <a:cubicBezTo>
                    <a:pt x="834189" y="157749"/>
                    <a:pt x="837899" y="154558"/>
                    <a:pt x="842210" y="152402"/>
                  </a:cubicBezTo>
                  <a:cubicBezTo>
                    <a:pt x="875424" y="135794"/>
                    <a:pt x="831788" y="163360"/>
                    <a:pt x="866274" y="140370"/>
                  </a:cubicBezTo>
                  <a:cubicBezTo>
                    <a:pt x="867611" y="128338"/>
                    <a:pt x="864545" y="114934"/>
                    <a:pt x="870284" y="104275"/>
                  </a:cubicBezTo>
                  <a:cubicBezTo>
                    <a:pt x="874854" y="95787"/>
                    <a:pt x="894347" y="88233"/>
                    <a:pt x="894347" y="88233"/>
                  </a:cubicBezTo>
                  <a:cubicBezTo>
                    <a:pt x="901477" y="77539"/>
                    <a:pt x="903711" y="72484"/>
                    <a:pt x="914400" y="64170"/>
                  </a:cubicBezTo>
                  <a:cubicBezTo>
                    <a:pt x="922009" y="58252"/>
                    <a:pt x="938463" y="48128"/>
                    <a:pt x="938463" y="48128"/>
                  </a:cubicBezTo>
                  <a:cubicBezTo>
                    <a:pt x="948547" y="17877"/>
                    <a:pt x="934943" y="55171"/>
                    <a:pt x="950495" y="24065"/>
                  </a:cubicBezTo>
                  <a:cubicBezTo>
                    <a:pt x="952386" y="20284"/>
                    <a:pt x="951516" y="15022"/>
                    <a:pt x="954505" y="12033"/>
                  </a:cubicBezTo>
                  <a:cubicBezTo>
                    <a:pt x="957494" y="9044"/>
                    <a:pt x="962322" y="8347"/>
                    <a:pt x="966537" y="8023"/>
                  </a:cubicBezTo>
                  <a:cubicBezTo>
                    <a:pt x="997223" y="5663"/>
                    <a:pt x="1028032" y="5349"/>
                    <a:pt x="1058779" y="4012"/>
                  </a:cubicBezTo>
                  <a:cubicBezTo>
                    <a:pt x="1085862" y="-5015"/>
                    <a:pt x="1052525" y="4012"/>
                    <a:pt x="1094874" y="4012"/>
                  </a:cubicBezTo>
                  <a:cubicBezTo>
                    <a:pt x="1101690" y="4012"/>
                    <a:pt x="1114926" y="2"/>
                    <a:pt x="1114926" y="2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Volný tvar 5">
              <a:extLst>
                <a:ext uri="{FF2B5EF4-FFF2-40B4-BE49-F238E27FC236}">
                  <a16:creationId xmlns:a16="http://schemas.microsoft.com/office/drawing/2014/main" id="{A55042DF-1DF6-4FE5-80F1-75BB094C210B}"/>
                </a:ext>
              </a:extLst>
            </p:cNvPr>
            <p:cNvSpPr/>
            <p:nvPr/>
          </p:nvSpPr>
          <p:spPr>
            <a:xfrm>
              <a:off x="5305926" y="3400926"/>
              <a:ext cx="1532021" cy="1644316"/>
            </a:xfrm>
            <a:custGeom>
              <a:avLst/>
              <a:gdLst>
                <a:gd name="connsiteX0" fmla="*/ 0 w 1532021"/>
                <a:gd name="connsiteY0" fmla="*/ 1636295 h 1644316"/>
                <a:gd name="connsiteX1" fmla="*/ 84221 w 1532021"/>
                <a:gd name="connsiteY1" fmla="*/ 1628274 h 1644316"/>
                <a:gd name="connsiteX2" fmla="*/ 108285 w 1532021"/>
                <a:gd name="connsiteY2" fmla="*/ 1644316 h 1644316"/>
                <a:gd name="connsiteX3" fmla="*/ 136358 w 1532021"/>
                <a:gd name="connsiteY3" fmla="*/ 1632285 h 1644316"/>
                <a:gd name="connsiteX4" fmla="*/ 144379 w 1532021"/>
                <a:gd name="connsiteY4" fmla="*/ 1620253 h 1644316"/>
                <a:gd name="connsiteX5" fmla="*/ 148390 w 1532021"/>
                <a:gd name="connsiteY5" fmla="*/ 1608221 h 1644316"/>
                <a:gd name="connsiteX6" fmla="*/ 160421 w 1532021"/>
                <a:gd name="connsiteY6" fmla="*/ 1604211 h 1644316"/>
                <a:gd name="connsiteX7" fmla="*/ 184485 w 1532021"/>
                <a:gd name="connsiteY7" fmla="*/ 1624263 h 1644316"/>
                <a:gd name="connsiteX8" fmla="*/ 196516 w 1532021"/>
                <a:gd name="connsiteY8" fmla="*/ 1628274 h 1644316"/>
                <a:gd name="connsiteX9" fmla="*/ 208548 w 1532021"/>
                <a:gd name="connsiteY9" fmla="*/ 1636295 h 1644316"/>
                <a:gd name="connsiteX10" fmla="*/ 224590 w 1532021"/>
                <a:gd name="connsiteY10" fmla="*/ 1644316 h 1644316"/>
                <a:gd name="connsiteX11" fmla="*/ 236621 w 1532021"/>
                <a:gd name="connsiteY11" fmla="*/ 1632285 h 1644316"/>
                <a:gd name="connsiteX12" fmla="*/ 248653 w 1532021"/>
                <a:gd name="connsiteY12" fmla="*/ 1628274 h 1644316"/>
                <a:gd name="connsiteX13" fmla="*/ 276727 w 1532021"/>
                <a:gd name="connsiteY13" fmla="*/ 1616242 h 1644316"/>
                <a:gd name="connsiteX14" fmla="*/ 296779 w 1532021"/>
                <a:gd name="connsiteY14" fmla="*/ 1596190 h 1644316"/>
                <a:gd name="connsiteX15" fmla="*/ 304800 w 1532021"/>
                <a:gd name="connsiteY15" fmla="*/ 1572127 h 1644316"/>
                <a:gd name="connsiteX16" fmla="*/ 304800 w 1532021"/>
                <a:gd name="connsiteY16" fmla="*/ 1540042 h 1644316"/>
                <a:gd name="connsiteX17" fmla="*/ 308811 w 1532021"/>
                <a:gd name="connsiteY17" fmla="*/ 1528011 h 1644316"/>
                <a:gd name="connsiteX18" fmla="*/ 320842 w 1532021"/>
                <a:gd name="connsiteY18" fmla="*/ 1524000 h 1644316"/>
                <a:gd name="connsiteX19" fmla="*/ 344906 w 1532021"/>
                <a:gd name="connsiteY19" fmla="*/ 1519990 h 1644316"/>
                <a:gd name="connsiteX20" fmla="*/ 425116 w 1532021"/>
                <a:gd name="connsiteY20" fmla="*/ 1524000 h 1644316"/>
                <a:gd name="connsiteX21" fmla="*/ 449179 w 1532021"/>
                <a:gd name="connsiteY21" fmla="*/ 1532021 h 1644316"/>
                <a:gd name="connsiteX22" fmla="*/ 497306 w 1532021"/>
                <a:gd name="connsiteY22" fmla="*/ 1528011 h 1644316"/>
                <a:gd name="connsiteX23" fmla="*/ 521369 w 1532021"/>
                <a:gd name="connsiteY23" fmla="*/ 1511969 h 1644316"/>
                <a:gd name="connsiteX24" fmla="*/ 545432 w 1532021"/>
                <a:gd name="connsiteY24" fmla="*/ 1499937 h 1644316"/>
                <a:gd name="connsiteX25" fmla="*/ 557463 w 1532021"/>
                <a:gd name="connsiteY25" fmla="*/ 1487906 h 1644316"/>
                <a:gd name="connsiteX26" fmla="*/ 561474 w 1532021"/>
                <a:gd name="connsiteY26" fmla="*/ 1439779 h 1644316"/>
                <a:gd name="connsiteX27" fmla="*/ 569495 w 1532021"/>
                <a:gd name="connsiteY27" fmla="*/ 1427748 h 1644316"/>
                <a:gd name="connsiteX28" fmla="*/ 573506 w 1532021"/>
                <a:gd name="connsiteY28" fmla="*/ 1415716 h 1644316"/>
                <a:gd name="connsiteX29" fmla="*/ 585537 w 1532021"/>
                <a:gd name="connsiteY29" fmla="*/ 1403685 h 1644316"/>
                <a:gd name="connsiteX30" fmla="*/ 609600 w 1532021"/>
                <a:gd name="connsiteY30" fmla="*/ 1395663 h 1644316"/>
                <a:gd name="connsiteX31" fmla="*/ 621632 w 1532021"/>
                <a:gd name="connsiteY31" fmla="*/ 1371600 h 1644316"/>
                <a:gd name="connsiteX32" fmla="*/ 617621 w 1532021"/>
                <a:gd name="connsiteY32" fmla="*/ 1359569 h 1644316"/>
                <a:gd name="connsiteX33" fmla="*/ 605590 w 1532021"/>
                <a:gd name="connsiteY33" fmla="*/ 1347537 h 1644316"/>
                <a:gd name="connsiteX34" fmla="*/ 605590 w 1532021"/>
                <a:gd name="connsiteY34" fmla="*/ 1287379 h 1644316"/>
                <a:gd name="connsiteX35" fmla="*/ 617621 w 1532021"/>
                <a:gd name="connsiteY35" fmla="*/ 1275348 h 1644316"/>
                <a:gd name="connsiteX36" fmla="*/ 621632 w 1532021"/>
                <a:gd name="connsiteY36" fmla="*/ 1263316 h 1644316"/>
                <a:gd name="connsiteX37" fmla="*/ 629653 w 1532021"/>
                <a:gd name="connsiteY37" fmla="*/ 1251285 h 1644316"/>
                <a:gd name="connsiteX38" fmla="*/ 625642 w 1532021"/>
                <a:gd name="connsiteY38" fmla="*/ 1231232 h 1644316"/>
                <a:gd name="connsiteX39" fmla="*/ 637674 w 1532021"/>
                <a:gd name="connsiteY39" fmla="*/ 1203158 h 1644316"/>
                <a:gd name="connsiteX40" fmla="*/ 689811 w 1532021"/>
                <a:gd name="connsiteY40" fmla="*/ 1191127 h 1644316"/>
                <a:gd name="connsiteX41" fmla="*/ 693821 w 1532021"/>
                <a:gd name="connsiteY41" fmla="*/ 1179095 h 1644316"/>
                <a:gd name="connsiteX42" fmla="*/ 697832 w 1532021"/>
                <a:gd name="connsiteY42" fmla="*/ 1159042 h 1644316"/>
                <a:gd name="connsiteX43" fmla="*/ 709863 w 1532021"/>
                <a:gd name="connsiteY43" fmla="*/ 1151021 h 1644316"/>
                <a:gd name="connsiteX44" fmla="*/ 717885 w 1532021"/>
                <a:gd name="connsiteY44" fmla="*/ 1143000 h 1644316"/>
                <a:gd name="connsiteX45" fmla="*/ 745958 w 1532021"/>
                <a:gd name="connsiteY45" fmla="*/ 1134979 h 1644316"/>
                <a:gd name="connsiteX46" fmla="*/ 741948 w 1532021"/>
                <a:gd name="connsiteY46" fmla="*/ 1102895 h 1644316"/>
                <a:gd name="connsiteX47" fmla="*/ 737937 w 1532021"/>
                <a:gd name="connsiteY47" fmla="*/ 1090863 h 1644316"/>
                <a:gd name="connsiteX48" fmla="*/ 741948 w 1532021"/>
                <a:gd name="connsiteY48" fmla="*/ 1034716 h 1644316"/>
                <a:gd name="connsiteX49" fmla="*/ 749969 w 1532021"/>
                <a:gd name="connsiteY49" fmla="*/ 1022685 h 1644316"/>
                <a:gd name="connsiteX50" fmla="*/ 770021 w 1532021"/>
                <a:gd name="connsiteY50" fmla="*/ 1006642 h 1644316"/>
                <a:gd name="connsiteX51" fmla="*/ 794085 w 1532021"/>
                <a:gd name="connsiteY51" fmla="*/ 990600 h 1644316"/>
                <a:gd name="connsiteX52" fmla="*/ 798095 w 1532021"/>
                <a:gd name="connsiteY52" fmla="*/ 978569 h 1644316"/>
                <a:gd name="connsiteX53" fmla="*/ 806116 w 1532021"/>
                <a:gd name="connsiteY53" fmla="*/ 966537 h 1644316"/>
                <a:gd name="connsiteX54" fmla="*/ 810127 w 1532021"/>
                <a:gd name="connsiteY54" fmla="*/ 938463 h 1644316"/>
                <a:gd name="connsiteX55" fmla="*/ 826169 w 1532021"/>
                <a:gd name="connsiteY55" fmla="*/ 934453 h 1644316"/>
                <a:gd name="connsiteX56" fmla="*/ 838200 w 1532021"/>
                <a:gd name="connsiteY56" fmla="*/ 926432 h 1644316"/>
                <a:gd name="connsiteX57" fmla="*/ 834190 w 1532021"/>
                <a:gd name="connsiteY57" fmla="*/ 854242 h 1644316"/>
                <a:gd name="connsiteX58" fmla="*/ 826169 w 1532021"/>
                <a:gd name="connsiteY58" fmla="*/ 842211 h 1644316"/>
                <a:gd name="connsiteX59" fmla="*/ 822158 w 1532021"/>
                <a:gd name="connsiteY59" fmla="*/ 830179 h 1644316"/>
                <a:gd name="connsiteX60" fmla="*/ 826169 w 1532021"/>
                <a:gd name="connsiteY60" fmla="*/ 818148 h 1644316"/>
                <a:gd name="connsiteX61" fmla="*/ 838200 w 1532021"/>
                <a:gd name="connsiteY61" fmla="*/ 814137 h 1644316"/>
                <a:gd name="connsiteX62" fmla="*/ 862263 w 1532021"/>
                <a:gd name="connsiteY62" fmla="*/ 798095 h 1644316"/>
                <a:gd name="connsiteX63" fmla="*/ 874295 w 1532021"/>
                <a:gd name="connsiteY63" fmla="*/ 786063 h 1644316"/>
                <a:gd name="connsiteX64" fmla="*/ 886327 w 1532021"/>
                <a:gd name="connsiteY64" fmla="*/ 782053 h 1644316"/>
                <a:gd name="connsiteX65" fmla="*/ 898358 w 1532021"/>
                <a:gd name="connsiteY65" fmla="*/ 770021 h 1644316"/>
                <a:gd name="connsiteX66" fmla="*/ 918411 w 1532021"/>
                <a:gd name="connsiteY66" fmla="*/ 721895 h 1644316"/>
                <a:gd name="connsiteX67" fmla="*/ 930442 w 1532021"/>
                <a:gd name="connsiteY67" fmla="*/ 713874 h 1644316"/>
                <a:gd name="connsiteX68" fmla="*/ 942474 w 1532021"/>
                <a:gd name="connsiteY68" fmla="*/ 637674 h 1644316"/>
                <a:gd name="connsiteX69" fmla="*/ 950495 w 1532021"/>
                <a:gd name="connsiteY69" fmla="*/ 613611 h 1644316"/>
                <a:gd name="connsiteX70" fmla="*/ 954506 w 1532021"/>
                <a:gd name="connsiteY70" fmla="*/ 601579 h 1644316"/>
                <a:gd name="connsiteX71" fmla="*/ 958516 w 1532021"/>
                <a:gd name="connsiteY71" fmla="*/ 589548 h 1644316"/>
                <a:gd name="connsiteX72" fmla="*/ 966537 w 1532021"/>
                <a:gd name="connsiteY72" fmla="*/ 577516 h 1644316"/>
                <a:gd name="connsiteX73" fmla="*/ 978569 w 1532021"/>
                <a:gd name="connsiteY73" fmla="*/ 545432 h 1644316"/>
                <a:gd name="connsiteX74" fmla="*/ 1002632 w 1532021"/>
                <a:gd name="connsiteY74" fmla="*/ 537411 h 1644316"/>
                <a:gd name="connsiteX75" fmla="*/ 1030706 w 1532021"/>
                <a:gd name="connsiteY75" fmla="*/ 521369 h 1644316"/>
                <a:gd name="connsiteX76" fmla="*/ 1026695 w 1532021"/>
                <a:gd name="connsiteY76" fmla="*/ 497306 h 1644316"/>
                <a:gd name="connsiteX77" fmla="*/ 1018674 w 1532021"/>
                <a:gd name="connsiteY77" fmla="*/ 473242 h 1644316"/>
                <a:gd name="connsiteX78" fmla="*/ 1030706 w 1532021"/>
                <a:gd name="connsiteY78" fmla="*/ 421106 h 1644316"/>
                <a:gd name="connsiteX79" fmla="*/ 1030706 w 1532021"/>
                <a:gd name="connsiteY79" fmla="*/ 421106 h 1644316"/>
                <a:gd name="connsiteX80" fmla="*/ 1034716 w 1532021"/>
                <a:gd name="connsiteY80" fmla="*/ 401053 h 1644316"/>
                <a:gd name="connsiteX81" fmla="*/ 1042737 w 1532021"/>
                <a:gd name="connsiteY81" fmla="*/ 376990 h 1644316"/>
                <a:gd name="connsiteX82" fmla="*/ 1046748 w 1532021"/>
                <a:gd name="connsiteY82" fmla="*/ 364958 h 1644316"/>
                <a:gd name="connsiteX83" fmla="*/ 1058779 w 1532021"/>
                <a:gd name="connsiteY83" fmla="*/ 356937 h 1644316"/>
                <a:gd name="connsiteX84" fmla="*/ 1082842 w 1532021"/>
                <a:gd name="connsiteY84" fmla="*/ 348916 h 1644316"/>
                <a:gd name="connsiteX85" fmla="*/ 1094874 w 1532021"/>
                <a:gd name="connsiteY85" fmla="*/ 340895 h 1644316"/>
                <a:gd name="connsiteX86" fmla="*/ 1118937 w 1532021"/>
                <a:gd name="connsiteY86" fmla="*/ 332874 h 1644316"/>
                <a:gd name="connsiteX87" fmla="*/ 1126958 w 1532021"/>
                <a:gd name="connsiteY87" fmla="*/ 308811 h 1644316"/>
                <a:gd name="connsiteX88" fmla="*/ 1130969 w 1532021"/>
                <a:gd name="connsiteY88" fmla="*/ 276727 h 1644316"/>
                <a:gd name="connsiteX89" fmla="*/ 1151021 w 1532021"/>
                <a:gd name="connsiteY89" fmla="*/ 256674 h 1644316"/>
                <a:gd name="connsiteX90" fmla="*/ 1163053 w 1532021"/>
                <a:gd name="connsiteY90" fmla="*/ 244642 h 1644316"/>
                <a:gd name="connsiteX91" fmla="*/ 1171074 w 1532021"/>
                <a:gd name="connsiteY91" fmla="*/ 232611 h 1644316"/>
                <a:gd name="connsiteX92" fmla="*/ 1183106 w 1532021"/>
                <a:gd name="connsiteY92" fmla="*/ 208548 h 1644316"/>
                <a:gd name="connsiteX93" fmla="*/ 1207169 w 1532021"/>
                <a:gd name="connsiteY93" fmla="*/ 192506 h 1644316"/>
                <a:gd name="connsiteX94" fmla="*/ 1231232 w 1532021"/>
                <a:gd name="connsiteY94" fmla="*/ 184485 h 1644316"/>
                <a:gd name="connsiteX95" fmla="*/ 1239253 w 1532021"/>
                <a:gd name="connsiteY95" fmla="*/ 196516 h 1644316"/>
                <a:gd name="connsiteX96" fmla="*/ 1271337 w 1532021"/>
                <a:gd name="connsiteY96" fmla="*/ 180474 h 1644316"/>
                <a:gd name="connsiteX97" fmla="*/ 1279358 w 1532021"/>
                <a:gd name="connsiteY97" fmla="*/ 168442 h 1644316"/>
                <a:gd name="connsiteX98" fmla="*/ 1303421 w 1532021"/>
                <a:gd name="connsiteY98" fmla="*/ 152400 h 1644316"/>
                <a:gd name="connsiteX99" fmla="*/ 1315453 w 1532021"/>
                <a:gd name="connsiteY99" fmla="*/ 156411 h 1644316"/>
                <a:gd name="connsiteX100" fmla="*/ 1327485 w 1532021"/>
                <a:gd name="connsiteY100" fmla="*/ 164432 h 1644316"/>
                <a:gd name="connsiteX101" fmla="*/ 1343527 w 1532021"/>
                <a:gd name="connsiteY101" fmla="*/ 168442 h 1644316"/>
                <a:gd name="connsiteX102" fmla="*/ 1355558 w 1532021"/>
                <a:gd name="connsiteY102" fmla="*/ 176463 h 1644316"/>
                <a:gd name="connsiteX103" fmla="*/ 1395663 w 1532021"/>
                <a:gd name="connsiteY103" fmla="*/ 164432 h 1644316"/>
                <a:gd name="connsiteX104" fmla="*/ 1407695 w 1532021"/>
                <a:gd name="connsiteY104" fmla="*/ 128337 h 1644316"/>
                <a:gd name="connsiteX105" fmla="*/ 1411706 w 1532021"/>
                <a:gd name="connsiteY105" fmla="*/ 116306 h 1644316"/>
                <a:gd name="connsiteX106" fmla="*/ 1423737 w 1532021"/>
                <a:gd name="connsiteY106" fmla="*/ 112295 h 1644316"/>
                <a:gd name="connsiteX107" fmla="*/ 1443790 w 1532021"/>
                <a:gd name="connsiteY107" fmla="*/ 88232 h 1644316"/>
                <a:gd name="connsiteX108" fmla="*/ 1455821 w 1532021"/>
                <a:gd name="connsiteY108" fmla="*/ 84221 h 1644316"/>
                <a:gd name="connsiteX109" fmla="*/ 1467853 w 1532021"/>
                <a:gd name="connsiteY109" fmla="*/ 76200 h 1644316"/>
                <a:gd name="connsiteX110" fmla="*/ 1475874 w 1532021"/>
                <a:gd name="connsiteY110" fmla="*/ 64169 h 1644316"/>
                <a:gd name="connsiteX111" fmla="*/ 1479885 w 1532021"/>
                <a:gd name="connsiteY111" fmla="*/ 52137 h 1644316"/>
                <a:gd name="connsiteX112" fmla="*/ 1503948 w 1532021"/>
                <a:gd name="connsiteY112" fmla="*/ 36095 h 1644316"/>
                <a:gd name="connsiteX113" fmla="*/ 1515979 w 1532021"/>
                <a:gd name="connsiteY113" fmla="*/ 28074 h 1644316"/>
                <a:gd name="connsiteX114" fmla="*/ 1528011 w 1532021"/>
                <a:gd name="connsiteY114" fmla="*/ 20053 h 1644316"/>
                <a:gd name="connsiteX115" fmla="*/ 1532021 w 1532021"/>
                <a:gd name="connsiteY115" fmla="*/ 0 h 164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32021" h="1644316">
                  <a:moveTo>
                    <a:pt x="0" y="1636295"/>
                  </a:moveTo>
                  <a:cubicBezTo>
                    <a:pt x="4460" y="1635508"/>
                    <a:pt x="62306" y="1615751"/>
                    <a:pt x="84221" y="1628274"/>
                  </a:cubicBezTo>
                  <a:cubicBezTo>
                    <a:pt x="126270" y="1652303"/>
                    <a:pt x="70727" y="1631799"/>
                    <a:pt x="108285" y="1644316"/>
                  </a:cubicBezTo>
                  <a:cubicBezTo>
                    <a:pt x="120558" y="1641248"/>
                    <a:pt x="127126" y="1641517"/>
                    <a:pt x="136358" y="1632285"/>
                  </a:cubicBezTo>
                  <a:cubicBezTo>
                    <a:pt x="139766" y="1628877"/>
                    <a:pt x="142223" y="1624564"/>
                    <a:pt x="144379" y="1620253"/>
                  </a:cubicBezTo>
                  <a:cubicBezTo>
                    <a:pt x="146270" y="1616472"/>
                    <a:pt x="145401" y="1611210"/>
                    <a:pt x="148390" y="1608221"/>
                  </a:cubicBezTo>
                  <a:cubicBezTo>
                    <a:pt x="151379" y="1605232"/>
                    <a:pt x="156411" y="1605548"/>
                    <a:pt x="160421" y="1604211"/>
                  </a:cubicBezTo>
                  <a:cubicBezTo>
                    <a:pt x="169292" y="1613081"/>
                    <a:pt x="173317" y="1618679"/>
                    <a:pt x="184485" y="1624263"/>
                  </a:cubicBezTo>
                  <a:cubicBezTo>
                    <a:pt x="188266" y="1626154"/>
                    <a:pt x="192735" y="1626383"/>
                    <a:pt x="196516" y="1628274"/>
                  </a:cubicBezTo>
                  <a:cubicBezTo>
                    <a:pt x="200827" y="1630430"/>
                    <a:pt x="204363" y="1633904"/>
                    <a:pt x="208548" y="1636295"/>
                  </a:cubicBezTo>
                  <a:cubicBezTo>
                    <a:pt x="213739" y="1639261"/>
                    <a:pt x="219243" y="1641642"/>
                    <a:pt x="224590" y="1644316"/>
                  </a:cubicBezTo>
                  <a:cubicBezTo>
                    <a:pt x="228600" y="1640306"/>
                    <a:pt x="231902" y="1635431"/>
                    <a:pt x="236621" y="1632285"/>
                  </a:cubicBezTo>
                  <a:cubicBezTo>
                    <a:pt x="240139" y="1629940"/>
                    <a:pt x="244872" y="1630165"/>
                    <a:pt x="248653" y="1628274"/>
                  </a:cubicBezTo>
                  <a:cubicBezTo>
                    <a:pt x="276350" y="1614426"/>
                    <a:pt x="243340" y="1624590"/>
                    <a:pt x="276727" y="1616242"/>
                  </a:cubicBezTo>
                  <a:cubicBezTo>
                    <a:pt x="287702" y="1608925"/>
                    <a:pt x="291151" y="1608854"/>
                    <a:pt x="296779" y="1596190"/>
                  </a:cubicBezTo>
                  <a:cubicBezTo>
                    <a:pt x="300213" y="1588464"/>
                    <a:pt x="304800" y="1572127"/>
                    <a:pt x="304800" y="1572127"/>
                  </a:cubicBezTo>
                  <a:cubicBezTo>
                    <a:pt x="299064" y="1554915"/>
                    <a:pt x="299269" y="1562165"/>
                    <a:pt x="304800" y="1540042"/>
                  </a:cubicBezTo>
                  <a:cubicBezTo>
                    <a:pt x="305825" y="1535941"/>
                    <a:pt x="305822" y="1531000"/>
                    <a:pt x="308811" y="1528011"/>
                  </a:cubicBezTo>
                  <a:cubicBezTo>
                    <a:pt x="311800" y="1525022"/>
                    <a:pt x="316715" y="1524917"/>
                    <a:pt x="320842" y="1524000"/>
                  </a:cubicBezTo>
                  <a:cubicBezTo>
                    <a:pt x="328780" y="1522236"/>
                    <a:pt x="336885" y="1521327"/>
                    <a:pt x="344906" y="1519990"/>
                  </a:cubicBezTo>
                  <a:cubicBezTo>
                    <a:pt x="371643" y="1521327"/>
                    <a:pt x="398522" y="1520932"/>
                    <a:pt x="425116" y="1524000"/>
                  </a:cubicBezTo>
                  <a:cubicBezTo>
                    <a:pt x="433515" y="1524969"/>
                    <a:pt x="449179" y="1532021"/>
                    <a:pt x="449179" y="1532021"/>
                  </a:cubicBezTo>
                  <a:cubicBezTo>
                    <a:pt x="465221" y="1530684"/>
                    <a:pt x="481795" y="1532319"/>
                    <a:pt x="497306" y="1528011"/>
                  </a:cubicBezTo>
                  <a:cubicBezTo>
                    <a:pt x="506594" y="1525431"/>
                    <a:pt x="513348" y="1517316"/>
                    <a:pt x="521369" y="1511969"/>
                  </a:cubicBezTo>
                  <a:cubicBezTo>
                    <a:pt x="536918" y="1501603"/>
                    <a:pt x="528827" y="1505473"/>
                    <a:pt x="545432" y="1499937"/>
                  </a:cubicBezTo>
                  <a:cubicBezTo>
                    <a:pt x="549442" y="1495927"/>
                    <a:pt x="556002" y="1493386"/>
                    <a:pt x="557463" y="1487906"/>
                  </a:cubicBezTo>
                  <a:cubicBezTo>
                    <a:pt x="561611" y="1472352"/>
                    <a:pt x="558317" y="1455564"/>
                    <a:pt x="561474" y="1439779"/>
                  </a:cubicBezTo>
                  <a:cubicBezTo>
                    <a:pt x="562419" y="1435053"/>
                    <a:pt x="567339" y="1432059"/>
                    <a:pt x="569495" y="1427748"/>
                  </a:cubicBezTo>
                  <a:cubicBezTo>
                    <a:pt x="571386" y="1423967"/>
                    <a:pt x="571161" y="1419234"/>
                    <a:pt x="573506" y="1415716"/>
                  </a:cubicBezTo>
                  <a:cubicBezTo>
                    <a:pt x="576652" y="1410997"/>
                    <a:pt x="580579" y="1406439"/>
                    <a:pt x="585537" y="1403685"/>
                  </a:cubicBezTo>
                  <a:cubicBezTo>
                    <a:pt x="592928" y="1399579"/>
                    <a:pt x="609600" y="1395663"/>
                    <a:pt x="609600" y="1395663"/>
                  </a:cubicBezTo>
                  <a:cubicBezTo>
                    <a:pt x="613655" y="1389580"/>
                    <a:pt x="621632" y="1379902"/>
                    <a:pt x="621632" y="1371600"/>
                  </a:cubicBezTo>
                  <a:cubicBezTo>
                    <a:pt x="621632" y="1367373"/>
                    <a:pt x="619966" y="1363086"/>
                    <a:pt x="617621" y="1359569"/>
                  </a:cubicBezTo>
                  <a:cubicBezTo>
                    <a:pt x="614475" y="1354850"/>
                    <a:pt x="609600" y="1351548"/>
                    <a:pt x="605590" y="1347537"/>
                  </a:cubicBezTo>
                  <a:cubicBezTo>
                    <a:pt x="597888" y="1324433"/>
                    <a:pt x="595897" y="1323728"/>
                    <a:pt x="605590" y="1287379"/>
                  </a:cubicBezTo>
                  <a:cubicBezTo>
                    <a:pt x="607051" y="1281899"/>
                    <a:pt x="613611" y="1279358"/>
                    <a:pt x="617621" y="1275348"/>
                  </a:cubicBezTo>
                  <a:cubicBezTo>
                    <a:pt x="618958" y="1271337"/>
                    <a:pt x="619741" y="1267097"/>
                    <a:pt x="621632" y="1263316"/>
                  </a:cubicBezTo>
                  <a:cubicBezTo>
                    <a:pt x="623788" y="1259005"/>
                    <a:pt x="629055" y="1256068"/>
                    <a:pt x="629653" y="1251285"/>
                  </a:cubicBezTo>
                  <a:cubicBezTo>
                    <a:pt x="630498" y="1244521"/>
                    <a:pt x="626979" y="1237916"/>
                    <a:pt x="625642" y="1231232"/>
                  </a:cubicBezTo>
                  <a:cubicBezTo>
                    <a:pt x="627537" y="1223652"/>
                    <a:pt x="629468" y="1208287"/>
                    <a:pt x="637674" y="1203158"/>
                  </a:cubicBezTo>
                  <a:cubicBezTo>
                    <a:pt x="650724" y="1195002"/>
                    <a:pt x="675707" y="1193142"/>
                    <a:pt x="689811" y="1191127"/>
                  </a:cubicBezTo>
                  <a:cubicBezTo>
                    <a:pt x="691148" y="1187116"/>
                    <a:pt x="692796" y="1183196"/>
                    <a:pt x="693821" y="1179095"/>
                  </a:cubicBezTo>
                  <a:cubicBezTo>
                    <a:pt x="695474" y="1172482"/>
                    <a:pt x="694450" y="1164961"/>
                    <a:pt x="697832" y="1159042"/>
                  </a:cubicBezTo>
                  <a:cubicBezTo>
                    <a:pt x="700223" y="1154857"/>
                    <a:pt x="706099" y="1154032"/>
                    <a:pt x="709863" y="1151021"/>
                  </a:cubicBezTo>
                  <a:cubicBezTo>
                    <a:pt x="712816" y="1148659"/>
                    <a:pt x="714642" y="1144945"/>
                    <a:pt x="717885" y="1143000"/>
                  </a:cubicBezTo>
                  <a:cubicBezTo>
                    <a:pt x="721992" y="1140536"/>
                    <a:pt x="742965" y="1135727"/>
                    <a:pt x="745958" y="1134979"/>
                  </a:cubicBezTo>
                  <a:cubicBezTo>
                    <a:pt x="744621" y="1124284"/>
                    <a:pt x="743876" y="1113499"/>
                    <a:pt x="741948" y="1102895"/>
                  </a:cubicBezTo>
                  <a:cubicBezTo>
                    <a:pt x="741192" y="1098736"/>
                    <a:pt x="737937" y="1095091"/>
                    <a:pt x="737937" y="1090863"/>
                  </a:cubicBezTo>
                  <a:cubicBezTo>
                    <a:pt x="737937" y="1072100"/>
                    <a:pt x="738687" y="1053194"/>
                    <a:pt x="741948" y="1034716"/>
                  </a:cubicBezTo>
                  <a:cubicBezTo>
                    <a:pt x="742786" y="1029969"/>
                    <a:pt x="746958" y="1026449"/>
                    <a:pt x="749969" y="1022685"/>
                  </a:cubicBezTo>
                  <a:cubicBezTo>
                    <a:pt x="756502" y="1014519"/>
                    <a:pt x="761085" y="1012600"/>
                    <a:pt x="770021" y="1006642"/>
                  </a:cubicBezTo>
                  <a:cubicBezTo>
                    <a:pt x="795334" y="968674"/>
                    <a:pt x="757087" y="1020198"/>
                    <a:pt x="794085" y="990600"/>
                  </a:cubicBezTo>
                  <a:cubicBezTo>
                    <a:pt x="797386" y="987959"/>
                    <a:pt x="796205" y="982350"/>
                    <a:pt x="798095" y="978569"/>
                  </a:cubicBezTo>
                  <a:cubicBezTo>
                    <a:pt x="800251" y="974258"/>
                    <a:pt x="803442" y="970548"/>
                    <a:pt x="806116" y="966537"/>
                  </a:cubicBezTo>
                  <a:cubicBezTo>
                    <a:pt x="807453" y="957179"/>
                    <a:pt x="805117" y="946479"/>
                    <a:pt x="810127" y="938463"/>
                  </a:cubicBezTo>
                  <a:cubicBezTo>
                    <a:pt x="813048" y="933789"/>
                    <a:pt x="821103" y="936624"/>
                    <a:pt x="826169" y="934453"/>
                  </a:cubicBezTo>
                  <a:cubicBezTo>
                    <a:pt x="830599" y="932554"/>
                    <a:pt x="834190" y="929106"/>
                    <a:pt x="838200" y="926432"/>
                  </a:cubicBezTo>
                  <a:cubicBezTo>
                    <a:pt x="836863" y="902369"/>
                    <a:pt x="837598" y="878100"/>
                    <a:pt x="834190" y="854242"/>
                  </a:cubicBezTo>
                  <a:cubicBezTo>
                    <a:pt x="833508" y="849471"/>
                    <a:pt x="828325" y="846522"/>
                    <a:pt x="826169" y="842211"/>
                  </a:cubicBezTo>
                  <a:cubicBezTo>
                    <a:pt x="824278" y="838430"/>
                    <a:pt x="823495" y="834190"/>
                    <a:pt x="822158" y="830179"/>
                  </a:cubicBezTo>
                  <a:cubicBezTo>
                    <a:pt x="823495" y="826169"/>
                    <a:pt x="823180" y="821137"/>
                    <a:pt x="826169" y="818148"/>
                  </a:cubicBezTo>
                  <a:cubicBezTo>
                    <a:pt x="829158" y="815159"/>
                    <a:pt x="834505" y="816190"/>
                    <a:pt x="838200" y="814137"/>
                  </a:cubicBezTo>
                  <a:cubicBezTo>
                    <a:pt x="846627" y="809455"/>
                    <a:pt x="855446" y="804912"/>
                    <a:pt x="862263" y="798095"/>
                  </a:cubicBezTo>
                  <a:cubicBezTo>
                    <a:pt x="866274" y="794084"/>
                    <a:pt x="869576" y="789209"/>
                    <a:pt x="874295" y="786063"/>
                  </a:cubicBezTo>
                  <a:cubicBezTo>
                    <a:pt x="877813" y="783718"/>
                    <a:pt x="882316" y="783390"/>
                    <a:pt x="886327" y="782053"/>
                  </a:cubicBezTo>
                  <a:cubicBezTo>
                    <a:pt x="890337" y="778042"/>
                    <a:pt x="895604" y="774979"/>
                    <a:pt x="898358" y="770021"/>
                  </a:cubicBezTo>
                  <a:cubicBezTo>
                    <a:pt x="906898" y="754648"/>
                    <a:pt x="905322" y="734985"/>
                    <a:pt x="918411" y="721895"/>
                  </a:cubicBezTo>
                  <a:cubicBezTo>
                    <a:pt x="921819" y="718487"/>
                    <a:pt x="926432" y="716548"/>
                    <a:pt x="930442" y="713874"/>
                  </a:cubicBezTo>
                  <a:cubicBezTo>
                    <a:pt x="948495" y="659716"/>
                    <a:pt x="928497" y="726195"/>
                    <a:pt x="942474" y="637674"/>
                  </a:cubicBezTo>
                  <a:cubicBezTo>
                    <a:pt x="943793" y="629323"/>
                    <a:pt x="947821" y="621632"/>
                    <a:pt x="950495" y="613611"/>
                  </a:cubicBezTo>
                  <a:lnTo>
                    <a:pt x="954506" y="601579"/>
                  </a:lnTo>
                  <a:cubicBezTo>
                    <a:pt x="955843" y="597569"/>
                    <a:pt x="956171" y="593065"/>
                    <a:pt x="958516" y="589548"/>
                  </a:cubicBezTo>
                  <a:lnTo>
                    <a:pt x="966537" y="577516"/>
                  </a:lnTo>
                  <a:cubicBezTo>
                    <a:pt x="968155" y="569428"/>
                    <a:pt x="969127" y="551333"/>
                    <a:pt x="978569" y="545432"/>
                  </a:cubicBezTo>
                  <a:cubicBezTo>
                    <a:pt x="985739" y="540951"/>
                    <a:pt x="995070" y="541192"/>
                    <a:pt x="1002632" y="537411"/>
                  </a:cubicBezTo>
                  <a:cubicBezTo>
                    <a:pt x="1022985" y="527234"/>
                    <a:pt x="1013700" y="532706"/>
                    <a:pt x="1030706" y="521369"/>
                  </a:cubicBezTo>
                  <a:cubicBezTo>
                    <a:pt x="1029369" y="513348"/>
                    <a:pt x="1028667" y="505195"/>
                    <a:pt x="1026695" y="497306"/>
                  </a:cubicBezTo>
                  <a:cubicBezTo>
                    <a:pt x="1024644" y="489103"/>
                    <a:pt x="1018674" y="473242"/>
                    <a:pt x="1018674" y="473242"/>
                  </a:cubicBezTo>
                  <a:cubicBezTo>
                    <a:pt x="1023881" y="436799"/>
                    <a:pt x="1019696" y="454137"/>
                    <a:pt x="1030706" y="421106"/>
                  </a:cubicBezTo>
                  <a:lnTo>
                    <a:pt x="1030706" y="421106"/>
                  </a:lnTo>
                  <a:cubicBezTo>
                    <a:pt x="1032043" y="414422"/>
                    <a:pt x="1032923" y="407630"/>
                    <a:pt x="1034716" y="401053"/>
                  </a:cubicBezTo>
                  <a:cubicBezTo>
                    <a:pt x="1036941" y="392896"/>
                    <a:pt x="1040063" y="385011"/>
                    <a:pt x="1042737" y="376990"/>
                  </a:cubicBezTo>
                  <a:cubicBezTo>
                    <a:pt x="1044074" y="372979"/>
                    <a:pt x="1043230" y="367303"/>
                    <a:pt x="1046748" y="364958"/>
                  </a:cubicBezTo>
                  <a:cubicBezTo>
                    <a:pt x="1050758" y="362284"/>
                    <a:pt x="1054375" y="358895"/>
                    <a:pt x="1058779" y="356937"/>
                  </a:cubicBezTo>
                  <a:cubicBezTo>
                    <a:pt x="1066505" y="353503"/>
                    <a:pt x="1075807" y="353606"/>
                    <a:pt x="1082842" y="348916"/>
                  </a:cubicBezTo>
                  <a:cubicBezTo>
                    <a:pt x="1086853" y="346242"/>
                    <a:pt x="1090469" y="342853"/>
                    <a:pt x="1094874" y="340895"/>
                  </a:cubicBezTo>
                  <a:cubicBezTo>
                    <a:pt x="1102600" y="337461"/>
                    <a:pt x="1118937" y="332874"/>
                    <a:pt x="1118937" y="332874"/>
                  </a:cubicBezTo>
                  <a:cubicBezTo>
                    <a:pt x="1121611" y="324853"/>
                    <a:pt x="1125909" y="317201"/>
                    <a:pt x="1126958" y="308811"/>
                  </a:cubicBezTo>
                  <a:cubicBezTo>
                    <a:pt x="1128295" y="298116"/>
                    <a:pt x="1128133" y="287125"/>
                    <a:pt x="1130969" y="276727"/>
                  </a:cubicBezTo>
                  <a:cubicBezTo>
                    <a:pt x="1134429" y="264040"/>
                    <a:pt x="1142213" y="264014"/>
                    <a:pt x="1151021" y="256674"/>
                  </a:cubicBezTo>
                  <a:cubicBezTo>
                    <a:pt x="1155378" y="253043"/>
                    <a:pt x="1159422" y="248999"/>
                    <a:pt x="1163053" y="244642"/>
                  </a:cubicBezTo>
                  <a:cubicBezTo>
                    <a:pt x="1166139" y="240939"/>
                    <a:pt x="1168918" y="236922"/>
                    <a:pt x="1171074" y="232611"/>
                  </a:cubicBezTo>
                  <a:cubicBezTo>
                    <a:pt x="1176478" y="221804"/>
                    <a:pt x="1172890" y="217487"/>
                    <a:pt x="1183106" y="208548"/>
                  </a:cubicBezTo>
                  <a:cubicBezTo>
                    <a:pt x="1190361" y="202200"/>
                    <a:pt x="1198024" y="195554"/>
                    <a:pt x="1207169" y="192506"/>
                  </a:cubicBezTo>
                  <a:lnTo>
                    <a:pt x="1231232" y="184485"/>
                  </a:lnTo>
                  <a:cubicBezTo>
                    <a:pt x="1233906" y="188495"/>
                    <a:pt x="1234619" y="195192"/>
                    <a:pt x="1239253" y="196516"/>
                  </a:cubicBezTo>
                  <a:cubicBezTo>
                    <a:pt x="1253768" y="200663"/>
                    <a:pt x="1263721" y="189614"/>
                    <a:pt x="1271337" y="180474"/>
                  </a:cubicBezTo>
                  <a:cubicBezTo>
                    <a:pt x="1274423" y="176771"/>
                    <a:pt x="1275730" y="171616"/>
                    <a:pt x="1279358" y="168442"/>
                  </a:cubicBezTo>
                  <a:cubicBezTo>
                    <a:pt x="1286613" y="162094"/>
                    <a:pt x="1303421" y="152400"/>
                    <a:pt x="1303421" y="152400"/>
                  </a:cubicBezTo>
                  <a:cubicBezTo>
                    <a:pt x="1307432" y="153737"/>
                    <a:pt x="1311672" y="154520"/>
                    <a:pt x="1315453" y="156411"/>
                  </a:cubicBezTo>
                  <a:cubicBezTo>
                    <a:pt x="1319764" y="158567"/>
                    <a:pt x="1323055" y="162533"/>
                    <a:pt x="1327485" y="164432"/>
                  </a:cubicBezTo>
                  <a:cubicBezTo>
                    <a:pt x="1332551" y="166603"/>
                    <a:pt x="1338180" y="167105"/>
                    <a:pt x="1343527" y="168442"/>
                  </a:cubicBezTo>
                  <a:cubicBezTo>
                    <a:pt x="1347537" y="171116"/>
                    <a:pt x="1350762" y="175983"/>
                    <a:pt x="1355558" y="176463"/>
                  </a:cubicBezTo>
                  <a:cubicBezTo>
                    <a:pt x="1378000" y="178707"/>
                    <a:pt x="1381071" y="174160"/>
                    <a:pt x="1395663" y="164432"/>
                  </a:cubicBezTo>
                  <a:lnTo>
                    <a:pt x="1407695" y="128337"/>
                  </a:lnTo>
                  <a:cubicBezTo>
                    <a:pt x="1409032" y="124327"/>
                    <a:pt x="1407696" y="117643"/>
                    <a:pt x="1411706" y="116306"/>
                  </a:cubicBezTo>
                  <a:lnTo>
                    <a:pt x="1423737" y="112295"/>
                  </a:lnTo>
                  <a:cubicBezTo>
                    <a:pt x="1429657" y="103415"/>
                    <a:pt x="1434524" y="94410"/>
                    <a:pt x="1443790" y="88232"/>
                  </a:cubicBezTo>
                  <a:cubicBezTo>
                    <a:pt x="1447307" y="85887"/>
                    <a:pt x="1452040" y="86112"/>
                    <a:pt x="1455821" y="84221"/>
                  </a:cubicBezTo>
                  <a:cubicBezTo>
                    <a:pt x="1460132" y="82065"/>
                    <a:pt x="1463842" y="78874"/>
                    <a:pt x="1467853" y="76200"/>
                  </a:cubicBezTo>
                  <a:cubicBezTo>
                    <a:pt x="1470527" y="72190"/>
                    <a:pt x="1473718" y="68480"/>
                    <a:pt x="1475874" y="64169"/>
                  </a:cubicBezTo>
                  <a:cubicBezTo>
                    <a:pt x="1477765" y="60388"/>
                    <a:pt x="1476896" y="55126"/>
                    <a:pt x="1479885" y="52137"/>
                  </a:cubicBezTo>
                  <a:cubicBezTo>
                    <a:pt x="1486702" y="45320"/>
                    <a:pt x="1495927" y="41442"/>
                    <a:pt x="1503948" y="36095"/>
                  </a:cubicBezTo>
                  <a:lnTo>
                    <a:pt x="1515979" y="28074"/>
                  </a:lnTo>
                  <a:lnTo>
                    <a:pt x="1528011" y="20053"/>
                  </a:lnTo>
                  <a:lnTo>
                    <a:pt x="1532021" y="0"/>
                  </a:lnTo>
                </a:path>
              </a:pathLst>
            </a:custGeom>
            <a:noFill/>
            <a:ln w="635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Přímá spojnice se šipkou 4">
              <a:extLst>
                <a:ext uri="{FF2B5EF4-FFF2-40B4-BE49-F238E27FC236}">
                  <a16:creationId xmlns:a16="http://schemas.microsoft.com/office/drawing/2014/main" id="{8025419E-4958-44A5-A4AD-8B16E31059A6}"/>
                </a:ext>
              </a:extLst>
            </p:cNvPr>
            <p:cNvCxnSpPr/>
            <p:nvPr/>
          </p:nvCxnSpPr>
          <p:spPr>
            <a:xfrm>
              <a:off x="2912533" y="1667933"/>
              <a:ext cx="541867" cy="96073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Volný tvar 10">
              <a:extLst>
                <a:ext uri="{FF2B5EF4-FFF2-40B4-BE49-F238E27FC236}">
                  <a16:creationId xmlns:a16="http://schemas.microsoft.com/office/drawing/2014/main" id="{89EAEB3B-6196-498B-A53D-722DB77C2069}"/>
                </a:ext>
              </a:extLst>
            </p:cNvPr>
            <p:cNvSpPr/>
            <p:nvPr/>
          </p:nvSpPr>
          <p:spPr>
            <a:xfrm>
              <a:off x="3448050" y="2895600"/>
              <a:ext cx="2945130" cy="727710"/>
            </a:xfrm>
            <a:custGeom>
              <a:avLst/>
              <a:gdLst>
                <a:gd name="connsiteX0" fmla="*/ 0 w 2945130"/>
                <a:gd name="connsiteY0" fmla="*/ 476250 h 727710"/>
                <a:gd name="connsiteX1" fmla="*/ 64770 w 2945130"/>
                <a:gd name="connsiteY1" fmla="*/ 480060 h 727710"/>
                <a:gd name="connsiteX2" fmla="*/ 76200 w 2945130"/>
                <a:gd name="connsiteY2" fmla="*/ 487680 h 727710"/>
                <a:gd name="connsiteX3" fmla="*/ 91440 w 2945130"/>
                <a:gd name="connsiteY3" fmla="*/ 491490 h 727710"/>
                <a:gd name="connsiteX4" fmla="*/ 102870 w 2945130"/>
                <a:gd name="connsiteY4" fmla="*/ 502920 h 727710"/>
                <a:gd name="connsiteX5" fmla="*/ 110490 w 2945130"/>
                <a:gd name="connsiteY5" fmla="*/ 514350 h 727710"/>
                <a:gd name="connsiteX6" fmla="*/ 144780 w 2945130"/>
                <a:gd name="connsiteY6" fmla="*/ 544830 h 727710"/>
                <a:gd name="connsiteX7" fmla="*/ 152400 w 2945130"/>
                <a:gd name="connsiteY7" fmla="*/ 556260 h 727710"/>
                <a:gd name="connsiteX8" fmla="*/ 160020 w 2945130"/>
                <a:gd name="connsiteY8" fmla="*/ 579120 h 727710"/>
                <a:gd name="connsiteX9" fmla="*/ 182880 w 2945130"/>
                <a:gd name="connsiteY9" fmla="*/ 598170 h 727710"/>
                <a:gd name="connsiteX10" fmla="*/ 205740 w 2945130"/>
                <a:gd name="connsiteY10" fmla="*/ 613410 h 727710"/>
                <a:gd name="connsiteX11" fmla="*/ 213360 w 2945130"/>
                <a:gd name="connsiteY11" fmla="*/ 624840 h 727710"/>
                <a:gd name="connsiteX12" fmla="*/ 236220 w 2945130"/>
                <a:gd name="connsiteY12" fmla="*/ 640080 h 727710"/>
                <a:gd name="connsiteX13" fmla="*/ 247650 w 2945130"/>
                <a:gd name="connsiteY13" fmla="*/ 647700 h 727710"/>
                <a:gd name="connsiteX14" fmla="*/ 270510 w 2945130"/>
                <a:gd name="connsiteY14" fmla="*/ 662940 h 727710"/>
                <a:gd name="connsiteX15" fmla="*/ 289560 w 2945130"/>
                <a:gd name="connsiteY15" fmla="*/ 678180 h 727710"/>
                <a:gd name="connsiteX16" fmla="*/ 300990 w 2945130"/>
                <a:gd name="connsiteY16" fmla="*/ 689610 h 727710"/>
                <a:gd name="connsiteX17" fmla="*/ 312420 w 2945130"/>
                <a:gd name="connsiteY17" fmla="*/ 693420 h 727710"/>
                <a:gd name="connsiteX18" fmla="*/ 327660 w 2945130"/>
                <a:gd name="connsiteY18" fmla="*/ 701040 h 727710"/>
                <a:gd name="connsiteX19" fmla="*/ 361950 w 2945130"/>
                <a:gd name="connsiteY19" fmla="*/ 708660 h 727710"/>
                <a:gd name="connsiteX20" fmla="*/ 373380 w 2945130"/>
                <a:gd name="connsiteY20" fmla="*/ 712470 h 727710"/>
                <a:gd name="connsiteX21" fmla="*/ 476250 w 2945130"/>
                <a:gd name="connsiteY21" fmla="*/ 716280 h 727710"/>
                <a:gd name="connsiteX22" fmla="*/ 510540 w 2945130"/>
                <a:gd name="connsiteY22" fmla="*/ 720090 h 727710"/>
                <a:gd name="connsiteX23" fmla="*/ 521970 w 2945130"/>
                <a:gd name="connsiteY23" fmla="*/ 723900 h 727710"/>
                <a:gd name="connsiteX24" fmla="*/ 571500 w 2945130"/>
                <a:gd name="connsiteY24" fmla="*/ 727710 h 727710"/>
                <a:gd name="connsiteX25" fmla="*/ 712470 w 2945130"/>
                <a:gd name="connsiteY25" fmla="*/ 723900 h 727710"/>
                <a:gd name="connsiteX26" fmla="*/ 723900 w 2945130"/>
                <a:gd name="connsiteY26" fmla="*/ 720090 h 727710"/>
                <a:gd name="connsiteX27" fmla="*/ 742950 w 2945130"/>
                <a:gd name="connsiteY27" fmla="*/ 716280 h 727710"/>
                <a:gd name="connsiteX28" fmla="*/ 876300 w 2945130"/>
                <a:gd name="connsiteY28" fmla="*/ 712470 h 727710"/>
                <a:gd name="connsiteX29" fmla="*/ 887730 w 2945130"/>
                <a:gd name="connsiteY29" fmla="*/ 708660 h 727710"/>
                <a:gd name="connsiteX30" fmla="*/ 899160 w 2945130"/>
                <a:gd name="connsiteY30" fmla="*/ 701040 h 727710"/>
                <a:gd name="connsiteX31" fmla="*/ 929640 w 2945130"/>
                <a:gd name="connsiteY31" fmla="*/ 689610 h 727710"/>
                <a:gd name="connsiteX32" fmla="*/ 952500 w 2945130"/>
                <a:gd name="connsiteY32" fmla="*/ 674370 h 727710"/>
                <a:gd name="connsiteX33" fmla="*/ 998220 w 2945130"/>
                <a:gd name="connsiteY33" fmla="*/ 662940 h 727710"/>
                <a:gd name="connsiteX34" fmla="*/ 1002030 w 2945130"/>
                <a:gd name="connsiteY34" fmla="*/ 651510 h 727710"/>
                <a:gd name="connsiteX35" fmla="*/ 998220 w 2945130"/>
                <a:gd name="connsiteY35" fmla="*/ 636270 h 727710"/>
                <a:gd name="connsiteX36" fmla="*/ 982980 w 2945130"/>
                <a:gd name="connsiteY36" fmla="*/ 632460 h 727710"/>
                <a:gd name="connsiteX37" fmla="*/ 956310 w 2945130"/>
                <a:gd name="connsiteY37" fmla="*/ 628650 h 727710"/>
                <a:gd name="connsiteX38" fmla="*/ 948690 w 2945130"/>
                <a:gd name="connsiteY38" fmla="*/ 605790 h 727710"/>
                <a:gd name="connsiteX39" fmla="*/ 944880 w 2945130"/>
                <a:gd name="connsiteY39" fmla="*/ 594360 h 727710"/>
                <a:gd name="connsiteX40" fmla="*/ 941070 w 2945130"/>
                <a:gd name="connsiteY40" fmla="*/ 571500 h 727710"/>
                <a:gd name="connsiteX41" fmla="*/ 948690 w 2945130"/>
                <a:gd name="connsiteY41" fmla="*/ 525780 h 727710"/>
                <a:gd name="connsiteX42" fmla="*/ 960120 w 2945130"/>
                <a:gd name="connsiteY42" fmla="*/ 502920 h 727710"/>
                <a:gd name="connsiteX43" fmla="*/ 994410 w 2945130"/>
                <a:gd name="connsiteY43" fmla="*/ 483870 h 727710"/>
                <a:gd name="connsiteX44" fmla="*/ 1005840 w 2945130"/>
                <a:gd name="connsiteY44" fmla="*/ 476250 h 727710"/>
                <a:gd name="connsiteX45" fmla="*/ 1017270 w 2945130"/>
                <a:gd name="connsiteY45" fmla="*/ 472440 h 727710"/>
                <a:gd name="connsiteX46" fmla="*/ 1028700 w 2945130"/>
                <a:gd name="connsiteY46" fmla="*/ 464820 h 727710"/>
                <a:gd name="connsiteX47" fmla="*/ 1043940 w 2945130"/>
                <a:gd name="connsiteY47" fmla="*/ 457200 h 727710"/>
                <a:gd name="connsiteX48" fmla="*/ 1055370 w 2945130"/>
                <a:gd name="connsiteY48" fmla="*/ 453390 h 727710"/>
                <a:gd name="connsiteX49" fmla="*/ 1082040 w 2945130"/>
                <a:gd name="connsiteY49" fmla="*/ 441960 h 727710"/>
                <a:gd name="connsiteX50" fmla="*/ 1139190 w 2945130"/>
                <a:gd name="connsiteY50" fmla="*/ 445770 h 727710"/>
                <a:gd name="connsiteX51" fmla="*/ 1150620 w 2945130"/>
                <a:gd name="connsiteY51" fmla="*/ 449580 h 727710"/>
                <a:gd name="connsiteX52" fmla="*/ 1306830 w 2945130"/>
                <a:gd name="connsiteY52" fmla="*/ 445770 h 727710"/>
                <a:gd name="connsiteX53" fmla="*/ 1329690 w 2945130"/>
                <a:gd name="connsiteY53" fmla="*/ 434340 h 727710"/>
                <a:gd name="connsiteX54" fmla="*/ 1341120 w 2945130"/>
                <a:gd name="connsiteY54" fmla="*/ 430530 h 727710"/>
                <a:gd name="connsiteX55" fmla="*/ 1363980 w 2945130"/>
                <a:gd name="connsiteY55" fmla="*/ 419100 h 727710"/>
                <a:gd name="connsiteX56" fmla="*/ 1379220 w 2945130"/>
                <a:gd name="connsiteY56" fmla="*/ 396240 h 727710"/>
                <a:gd name="connsiteX57" fmla="*/ 1386840 w 2945130"/>
                <a:gd name="connsiteY57" fmla="*/ 358140 h 727710"/>
                <a:gd name="connsiteX58" fmla="*/ 1394460 w 2945130"/>
                <a:gd name="connsiteY58" fmla="*/ 346710 h 727710"/>
                <a:gd name="connsiteX59" fmla="*/ 1428750 w 2945130"/>
                <a:gd name="connsiteY59" fmla="*/ 320040 h 727710"/>
                <a:gd name="connsiteX60" fmla="*/ 1451610 w 2945130"/>
                <a:gd name="connsiteY60" fmla="*/ 312420 h 727710"/>
                <a:gd name="connsiteX61" fmla="*/ 1470660 w 2945130"/>
                <a:gd name="connsiteY61" fmla="*/ 293370 h 727710"/>
                <a:gd name="connsiteX62" fmla="*/ 1485900 w 2945130"/>
                <a:gd name="connsiteY62" fmla="*/ 297180 h 727710"/>
                <a:gd name="connsiteX63" fmla="*/ 1512570 w 2945130"/>
                <a:gd name="connsiteY63" fmla="*/ 304800 h 727710"/>
                <a:gd name="connsiteX64" fmla="*/ 1554480 w 2945130"/>
                <a:gd name="connsiteY64" fmla="*/ 323850 h 727710"/>
                <a:gd name="connsiteX65" fmla="*/ 1562100 w 2945130"/>
                <a:gd name="connsiteY65" fmla="*/ 335280 h 727710"/>
                <a:gd name="connsiteX66" fmla="*/ 1565910 w 2945130"/>
                <a:gd name="connsiteY66" fmla="*/ 354330 h 727710"/>
                <a:gd name="connsiteX67" fmla="*/ 1600200 w 2945130"/>
                <a:gd name="connsiteY67" fmla="*/ 358140 h 727710"/>
                <a:gd name="connsiteX68" fmla="*/ 1611630 w 2945130"/>
                <a:gd name="connsiteY68" fmla="*/ 365760 h 727710"/>
                <a:gd name="connsiteX69" fmla="*/ 1634490 w 2945130"/>
                <a:gd name="connsiteY69" fmla="*/ 384810 h 727710"/>
                <a:gd name="connsiteX70" fmla="*/ 1657350 w 2945130"/>
                <a:gd name="connsiteY70" fmla="*/ 381000 h 727710"/>
                <a:gd name="connsiteX71" fmla="*/ 1680210 w 2945130"/>
                <a:gd name="connsiteY71" fmla="*/ 365760 h 727710"/>
                <a:gd name="connsiteX72" fmla="*/ 1703070 w 2945130"/>
                <a:gd name="connsiteY72" fmla="*/ 346710 h 727710"/>
                <a:gd name="connsiteX73" fmla="*/ 1718310 w 2945130"/>
                <a:gd name="connsiteY73" fmla="*/ 342900 h 727710"/>
                <a:gd name="connsiteX74" fmla="*/ 1744980 w 2945130"/>
                <a:gd name="connsiteY74" fmla="*/ 323850 h 727710"/>
                <a:gd name="connsiteX75" fmla="*/ 1756410 w 2945130"/>
                <a:gd name="connsiteY75" fmla="*/ 300990 h 727710"/>
                <a:gd name="connsiteX76" fmla="*/ 1779270 w 2945130"/>
                <a:gd name="connsiteY76" fmla="*/ 281940 h 727710"/>
                <a:gd name="connsiteX77" fmla="*/ 1802130 w 2945130"/>
                <a:gd name="connsiteY77" fmla="*/ 274320 h 727710"/>
                <a:gd name="connsiteX78" fmla="*/ 1813560 w 2945130"/>
                <a:gd name="connsiteY78" fmla="*/ 270510 h 727710"/>
                <a:gd name="connsiteX79" fmla="*/ 1859280 w 2945130"/>
                <a:gd name="connsiteY79" fmla="*/ 266700 h 727710"/>
                <a:gd name="connsiteX80" fmla="*/ 1885950 w 2945130"/>
                <a:gd name="connsiteY80" fmla="*/ 247650 h 727710"/>
                <a:gd name="connsiteX81" fmla="*/ 1897380 w 2945130"/>
                <a:gd name="connsiteY81" fmla="*/ 236220 h 727710"/>
                <a:gd name="connsiteX82" fmla="*/ 1901190 w 2945130"/>
                <a:gd name="connsiteY82" fmla="*/ 224790 h 727710"/>
                <a:gd name="connsiteX83" fmla="*/ 1908810 w 2945130"/>
                <a:gd name="connsiteY83" fmla="*/ 213360 h 727710"/>
                <a:gd name="connsiteX84" fmla="*/ 1916430 w 2945130"/>
                <a:gd name="connsiteY84" fmla="*/ 190500 h 727710"/>
                <a:gd name="connsiteX85" fmla="*/ 1920240 w 2945130"/>
                <a:gd name="connsiteY85" fmla="*/ 179070 h 727710"/>
                <a:gd name="connsiteX86" fmla="*/ 1939290 w 2945130"/>
                <a:gd name="connsiteY86" fmla="*/ 125730 h 727710"/>
                <a:gd name="connsiteX87" fmla="*/ 1962150 w 2945130"/>
                <a:gd name="connsiteY87" fmla="*/ 110490 h 727710"/>
                <a:gd name="connsiteX88" fmla="*/ 1969770 w 2945130"/>
                <a:gd name="connsiteY88" fmla="*/ 83820 h 727710"/>
                <a:gd name="connsiteX89" fmla="*/ 1973580 w 2945130"/>
                <a:gd name="connsiteY89" fmla="*/ 68580 h 727710"/>
                <a:gd name="connsiteX90" fmla="*/ 1988820 w 2945130"/>
                <a:gd name="connsiteY90" fmla="*/ 34290 h 727710"/>
                <a:gd name="connsiteX91" fmla="*/ 2000250 w 2945130"/>
                <a:gd name="connsiteY91" fmla="*/ 26670 h 727710"/>
                <a:gd name="connsiteX92" fmla="*/ 2023110 w 2945130"/>
                <a:gd name="connsiteY92" fmla="*/ 22860 h 727710"/>
                <a:gd name="connsiteX93" fmla="*/ 2038350 w 2945130"/>
                <a:gd name="connsiteY93" fmla="*/ 19050 h 727710"/>
                <a:gd name="connsiteX94" fmla="*/ 2049780 w 2945130"/>
                <a:gd name="connsiteY94" fmla="*/ 15240 h 727710"/>
                <a:gd name="connsiteX95" fmla="*/ 2087880 w 2945130"/>
                <a:gd name="connsiteY95" fmla="*/ 7620 h 727710"/>
                <a:gd name="connsiteX96" fmla="*/ 2110740 w 2945130"/>
                <a:gd name="connsiteY96" fmla="*/ 0 h 727710"/>
                <a:gd name="connsiteX97" fmla="*/ 2190750 w 2945130"/>
                <a:gd name="connsiteY97" fmla="*/ 3810 h 727710"/>
                <a:gd name="connsiteX98" fmla="*/ 2202180 w 2945130"/>
                <a:gd name="connsiteY98" fmla="*/ 11430 h 727710"/>
                <a:gd name="connsiteX99" fmla="*/ 2225040 w 2945130"/>
                <a:gd name="connsiteY99" fmla="*/ 30480 h 727710"/>
                <a:gd name="connsiteX100" fmla="*/ 2240280 w 2945130"/>
                <a:gd name="connsiteY100" fmla="*/ 34290 h 727710"/>
                <a:gd name="connsiteX101" fmla="*/ 2301240 w 2945130"/>
                <a:gd name="connsiteY101" fmla="*/ 38100 h 727710"/>
                <a:gd name="connsiteX102" fmla="*/ 2335530 w 2945130"/>
                <a:gd name="connsiteY102" fmla="*/ 57150 h 727710"/>
                <a:gd name="connsiteX103" fmla="*/ 2369820 w 2945130"/>
                <a:gd name="connsiteY103" fmla="*/ 49530 h 727710"/>
                <a:gd name="connsiteX104" fmla="*/ 2392680 w 2945130"/>
                <a:gd name="connsiteY104" fmla="*/ 34290 h 727710"/>
                <a:gd name="connsiteX105" fmla="*/ 2419350 w 2945130"/>
                <a:gd name="connsiteY105" fmla="*/ 38100 h 727710"/>
                <a:gd name="connsiteX106" fmla="*/ 2430780 w 2945130"/>
                <a:gd name="connsiteY106" fmla="*/ 45720 h 727710"/>
                <a:gd name="connsiteX107" fmla="*/ 2442210 w 2945130"/>
                <a:gd name="connsiteY107" fmla="*/ 38100 h 727710"/>
                <a:gd name="connsiteX108" fmla="*/ 2449830 w 2945130"/>
                <a:gd name="connsiteY108" fmla="*/ 26670 h 727710"/>
                <a:gd name="connsiteX109" fmla="*/ 2465070 w 2945130"/>
                <a:gd name="connsiteY109" fmla="*/ 19050 h 727710"/>
                <a:gd name="connsiteX110" fmla="*/ 2510790 w 2945130"/>
                <a:gd name="connsiteY110" fmla="*/ 7620 h 727710"/>
                <a:gd name="connsiteX111" fmla="*/ 2533650 w 2945130"/>
                <a:gd name="connsiteY111" fmla="*/ 0 h 727710"/>
                <a:gd name="connsiteX112" fmla="*/ 2564130 w 2945130"/>
                <a:gd name="connsiteY112" fmla="*/ 3810 h 727710"/>
                <a:gd name="connsiteX113" fmla="*/ 2575560 w 2945130"/>
                <a:gd name="connsiteY113" fmla="*/ 26670 h 727710"/>
                <a:gd name="connsiteX114" fmla="*/ 2583180 w 2945130"/>
                <a:gd name="connsiteY114" fmla="*/ 38100 h 727710"/>
                <a:gd name="connsiteX115" fmla="*/ 2625090 w 2945130"/>
                <a:gd name="connsiteY115" fmla="*/ 41910 h 727710"/>
                <a:gd name="connsiteX116" fmla="*/ 2636520 w 2945130"/>
                <a:gd name="connsiteY116" fmla="*/ 99060 h 727710"/>
                <a:gd name="connsiteX117" fmla="*/ 2644140 w 2945130"/>
                <a:gd name="connsiteY117" fmla="*/ 125730 h 727710"/>
                <a:gd name="connsiteX118" fmla="*/ 2655570 w 2945130"/>
                <a:gd name="connsiteY118" fmla="*/ 133350 h 727710"/>
                <a:gd name="connsiteX119" fmla="*/ 2667000 w 2945130"/>
                <a:gd name="connsiteY119" fmla="*/ 144780 h 727710"/>
                <a:gd name="connsiteX120" fmla="*/ 2689860 w 2945130"/>
                <a:gd name="connsiteY120" fmla="*/ 152400 h 727710"/>
                <a:gd name="connsiteX121" fmla="*/ 2701290 w 2945130"/>
                <a:gd name="connsiteY121" fmla="*/ 160020 h 727710"/>
                <a:gd name="connsiteX122" fmla="*/ 2735580 w 2945130"/>
                <a:gd name="connsiteY122" fmla="*/ 186690 h 727710"/>
                <a:gd name="connsiteX123" fmla="*/ 2781300 w 2945130"/>
                <a:gd name="connsiteY123" fmla="*/ 182880 h 727710"/>
                <a:gd name="connsiteX124" fmla="*/ 2804160 w 2945130"/>
                <a:gd name="connsiteY124" fmla="*/ 163830 h 727710"/>
                <a:gd name="connsiteX125" fmla="*/ 2815590 w 2945130"/>
                <a:gd name="connsiteY125" fmla="*/ 160020 h 727710"/>
                <a:gd name="connsiteX126" fmla="*/ 2861310 w 2945130"/>
                <a:gd name="connsiteY126" fmla="*/ 156210 h 727710"/>
                <a:gd name="connsiteX127" fmla="*/ 2945130 w 2945130"/>
                <a:gd name="connsiteY127" fmla="*/ 148590 h 72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945130" h="727710">
                  <a:moveTo>
                    <a:pt x="0" y="476250"/>
                  </a:moveTo>
                  <a:cubicBezTo>
                    <a:pt x="21590" y="477520"/>
                    <a:pt x="43382" y="476852"/>
                    <a:pt x="64770" y="480060"/>
                  </a:cubicBezTo>
                  <a:cubicBezTo>
                    <a:pt x="69298" y="480739"/>
                    <a:pt x="71991" y="485876"/>
                    <a:pt x="76200" y="487680"/>
                  </a:cubicBezTo>
                  <a:cubicBezTo>
                    <a:pt x="81013" y="489743"/>
                    <a:pt x="86360" y="490220"/>
                    <a:pt x="91440" y="491490"/>
                  </a:cubicBezTo>
                  <a:cubicBezTo>
                    <a:pt x="95250" y="495300"/>
                    <a:pt x="99421" y="498781"/>
                    <a:pt x="102870" y="502920"/>
                  </a:cubicBezTo>
                  <a:cubicBezTo>
                    <a:pt x="105801" y="506438"/>
                    <a:pt x="107252" y="511112"/>
                    <a:pt x="110490" y="514350"/>
                  </a:cubicBezTo>
                  <a:cubicBezTo>
                    <a:pt x="133395" y="537255"/>
                    <a:pt x="112779" y="496829"/>
                    <a:pt x="144780" y="544830"/>
                  </a:cubicBezTo>
                  <a:cubicBezTo>
                    <a:pt x="147320" y="548640"/>
                    <a:pt x="150540" y="552076"/>
                    <a:pt x="152400" y="556260"/>
                  </a:cubicBezTo>
                  <a:cubicBezTo>
                    <a:pt x="155662" y="563600"/>
                    <a:pt x="154340" y="573440"/>
                    <a:pt x="160020" y="579120"/>
                  </a:cubicBezTo>
                  <a:cubicBezTo>
                    <a:pt x="193413" y="612513"/>
                    <a:pt x="151054" y="571648"/>
                    <a:pt x="182880" y="598170"/>
                  </a:cubicBezTo>
                  <a:cubicBezTo>
                    <a:pt x="201906" y="614025"/>
                    <a:pt x="185653" y="606714"/>
                    <a:pt x="205740" y="613410"/>
                  </a:cubicBezTo>
                  <a:cubicBezTo>
                    <a:pt x="208280" y="617220"/>
                    <a:pt x="209914" y="621825"/>
                    <a:pt x="213360" y="624840"/>
                  </a:cubicBezTo>
                  <a:cubicBezTo>
                    <a:pt x="220252" y="630871"/>
                    <a:pt x="228600" y="635000"/>
                    <a:pt x="236220" y="640080"/>
                  </a:cubicBezTo>
                  <a:cubicBezTo>
                    <a:pt x="240030" y="642620"/>
                    <a:pt x="244412" y="644462"/>
                    <a:pt x="247650" y="647700"/>
                  </a:cubicBezTo>
                  <a:cubicBezTo>
                    <a:pt x="261920" y="661970"/>
                    <a:pt x="253968" y="657426"/>
                    <a:pt x="270510" y="662940"/>
                  </a:cubicBezTo>
                  <a:cubicBezTo>
                    <a:pt x="287552" y="688503"/>
                    <a:pt x="267476" y="663458"/>
                    <a:pt x="289560" y="678180"/>
                  </a:cubicBezTo>
                  <a:cubicBezTo>
                    <a:pt x="294043" y="681169"/>
                    <a:pt x="296507" y="686621"/>
                    <a:pt x="300990" y="689610"/>
                  </a:cubicBezTo>
                  <a:cubicBezTo>
                    <a:pt x="304332" y="691838"/>
                    <a:pt x="308729" y="691838"/>
                    <a:pt x="312420" y="693420"/>
                  </a:cubicBezTo>
                  <a:cubicBezTo>
                    <a:pt x="317640" y="695657"/>
                    <a:pt x="322342" y="699046"/>
                    <a:pt x="327660" y="701040"/>
                  </a:cubicBezTo>
                  <a:cubicBezTo>
                    <a:pt x="335482" y="703973"/>
                    <a:pt x="354708" y="706850"/>
                    <a:pt x="361950" y="708660"/>
                  </a:cubicBezTo>
                  <a:cubicBezTo>
                    <a:pt x="365846" y="709634"/>
                    <a:pt x="369373" y="712203"/>
                    <a:pt x="373380" y="712470"/>
                  </a:cubicBezTo>
                  <a:cubicBezTo>
                    <a:pt x="407618" y="714753"/>
                    <a:pt x="441960" y="715010"/>
                    <a:pt x="476250" y="716280"/>
                  </a:cubicBezTo>
                  <a:cubicBezTo>
                    <a:pt x="487680" y="717550"/>
                    <a:pt x="499196" y="718199"/>
                    <a:pt x="510540" y="720090"/>
                  </a:cubicBezTo>
                  <a:cubicBezTo>
                    <a:pt x="514501" y="720750"/>
                    <a:pt x="517985" y="723402"/>
                    <a:pt x="521970" y="723900"/>
                  </a:cubicBezTo>
                  <a:cubicBezTo>
                    <a:pt x="538401" y="725954"/>
                    <a:pt x="554990" y="726440"/>
                    <a:pt x="571500" y="727710"/>
                  </a:cubicBezTo>
                  <a:cubicBezTo>
                    <a:pt x="618490" y="726440"/>
                    <a:pt x="665521" y="726247"/>
                    <a:pt x="712470" y="723900"/>
                  </a:cubicBezTo>
                  <a:cubicBezTo>
                    <a:pt x="716481" y="723699"/>
                    <a:pt x="720004" y="721064"/>
                    <a:pt x="723900" y="720090"/>
                  </a:cubicBezTo>
                  <a:cubicBezTo>
                    <a:pt x="730182" y="718519"/>
                    <a:pt x="736482" y="716603"/>
                    <a:pt x="742950" y="716280"/>
                  </a:cubicBezTo>
                  <a:cubicBezTo>
                    <a:pt x="787363" y="714059"/>
                    <a:pt x="831850" y="713740"/>
                    <a:pt x="876300" y="712470"/>
                  </a:cubicBezTo>
                  <a:cubicBezTo>
                    <a:pt x="880110" y="711200"/>
                    <a:pt x="884138" y="710456"/>
                    <a:pt x="887730" y="708660"/>
                  </a:cubicBezTo>
                  <a:cubicBezTo>
                    <a:pt x="891826" y="706612"/>
                    <a:pt x="894951" y="702844"/>
                    <a:pt x="899160" y="701040"/>
                  </a:cubicBezTo>
                  <a:cubicBezTo>
                    <a:pt x="930810" y="687476"/>
                    <a:pt x="897894" y="708657"/>
                    <a:pt x="929640" y="689610"/>
                  </a:cubicBezTo>
                  <a:cubicBezTo>
                    <a:pt x="937493" y="684898"/>
                    <a:pt x="943812" y="677266"/>
                    <a:pt x="952500" y="674370"/>
                  </a:cubicBezTo>
                  <a:cubicBezTo>
                    <a:pt x="982689" y="664307"/>
                    <a:pt x="967437" y="668070"/>
                    <a:pt x="998220" y="662940"/>
                  </a:cubicBezTo>
                  <a:cubicBezTo>
                    <a:pt x="999490" y="659130"/>
                    <a:pt x="1002030" y="655526"/>
                    <a:pt x="1002030" y="651510"/>
                  </a:cubicBezTo>
                  <a:cubicBezTo>
                    <a:pt x="1002030" y="646274"/>
                    <a:pt x="1001923" y="639973"/>
                    <a:pt x="998220" y="636270"/>
                  </a:cubicBezTo>
                  <a:cubicBezTo>
                    <a:pt x="994517" y="632567"/>
                    <a:pt x="988132" y="633397"/>
                    <a:pt x="982980" y="632460"/>
                  </a:cubicBezTo>
                  <a:cubicBezTo>
                    <a:pt x="974145" y="630854"/>
                    <a:pt x="965200" y="629920"/>
                    <a:pt x="956310" y="628650"/>
                  </a:cubicBezTo>
                  <a:lnTo>
                    <a:pt x="948690" y="605790"/>
                  </a:lnTo>
                  <a:cubicBezTo>
                    <a:pt x="947420" y="601980"/>
                    <a:pt x="945540" y="598321"/>
                    <a:pt x="944880" y="594360"/>
                  </a:cubicBezTo>
                  <a:lnTo>
                    <a:pt x="941070" y="571500"/>
                  </a:lnTo>
                  <a:cubicBezTo>
                    <a:pt x="944162" y="546763"/>
                    <a:pt x="943096" y="545359"/>
                    <a:pt x="948690" y="525780"/>
                  </a:cubicBezTo>
                  <a:cubicBezTo>
                    <a:pt x="950890" y="518080"/>
                    <a:pt x="953759" y="508486"/>
                    <a:pt x="960120" y="502920"/>
                  </a:cubicBezTo>
                  <a:cubicBezTo>
                    <a:pt x="992155" y="474890"/>
                    <a:pt x="971734" y="495208"/>
                    <a:pt x="994410" y="483870"/>
                  </a:cubicBezTo>
                  <a:cubicBezTo>
                    <a:pt x="998506" y="481822"/>
                    <a:pt x="1001744" y="478298"/>
                    <a:pt x="1005840" y="476250"/>
                  </a:cubicBezTo>
                  <a:cubicBezTo>
                    <a:pt x="1009432" y="474454"/>
                    <a:pt x="1013678" y="474236"/>
                    <a:pt x="1017270" y="472440"/>
                  </a:cubicBezTo>
                  <a:cubicBezTo>
                    <a:pt x="1021366" y="470392"/>
                    <a:pt x="1024724" y="467092"/>
                    <a:pt x="1028700" y="464820"/>
                  </a:cubicBezTo>
                  <a:cubicBezTo>
                    <a:pt x="1033631" y="462002"/>
                    <a:pt x="1038720" y="459437"/>
                    <a:pt x="1043940" y="457200"/>
                  </a:cubicBezTo>
                  <a:cubicBezTo>
                    <a:pt x="1047631" y="455618"/>
                    <a:pt x="1051778" y="455186"/>
                    <a:pt x="1055370" y="453390"/>
                  </a:cubicBezTo>
                  <a:cubicBezTo>
                    <a:pt x="1081682" y="440234"/>
                    <a:pt x="1050322" y="449889"/>
                    <a:pt x="1082040" y="441960"/>
                  </a:cubicBezTo>
                  <a:cubicBezTo>
                    <a:pt x="1101090" y="443230"/>
                    <a:pt x="1120214" y="443662"/>
                    <a:pt x="1139190" y="445770"/>
                  </a:cubicBezTo>
                  <a:cubicBezTo>
                    <a:pt x="1143182" y="446214"/>
                    <a:pt x="1146604" y="449580"/>
                    <a:pt x="1150620" y="449580"/>
                  </a:cubicBezTo>
                  <a:cubicBezTo>
                    <a:pt x="1202705" y="449580"/>
                    <a:pt x="1254760" y="447040"/>
                    <a:pt x="1306830" y="445770"/>
                  </a:cubicBezTo>
                  <a:cubicBezTo>
                    <a:pt x="1335560" y="436193"/>
                    <a:pt x="1300147" y="449112"/>
                    <a:pt x="1329690" y="434340"/>
                  </a:cubicBezTo>
                  <a:cubicBezTo>
                    <a:pt x="1333282" y="432544"/>
                    <a:pt x="1337528" y="432326"/>
                    <a:pt x="1341120" y="430530"/>
                  </a:cubicBezTo>
                  <a:cubicBezTo>
                    <a:pt x="1370663" y="415758"/>
                    <a:pt x="1335250" y="428677"/>
                    <a:pt x="1363980" y="419100"/>
                  </a:cubicBezTo>
                  <a:cubicBezTo>
                    <a:pt x="1369060" y="411480"/>
                    <a:pt x="1377925" y="405306"/>
                    <a:pt x="1379220" y="396240"/>
                  </a:cubicBezTo>
                  <a:cubicBezTo>
                    <a:pt x="1380624" y="386411"/>
                    <a:pt x="1381520" y="368780"/>
                    <a:pt x="1386840" y="358140"/>
                  </a:cubicBezTo>
                  <a:cubicBezTo>
                    <a:pt x="1388888" y="354044"/>
                    <a:pt x="1391529" y="350228"/>
                    <a:pt x="1394460" y="346710"/>
                  </a:cubicBezTo>
                  <a:cubicBezTo>
                    <a:pt x="1402046" y="337607"/>
                    <a:pt x="1418947" y="323308"/>
                    <a:pt x="1428750" y="320040"/>
                  </a:cubicBezTo>
                  <a:lnTo>
                    <a:pt x="1451610" y="312420"/>
                  </a:lnTo>
                  <a:cubicBezTo>
                    <a:pt x="1455888" y="306003"/>
                    <a:pt x="1461302" y="294707"/>
                    <a:pt x="1470660" y="293370"/>
                  </a:cubicBezTo>
                  <a:cubicBezTo>
                    <a:pt x="1475844" y="292629"/>
                    <a:pt x="1480865" y="295741"/>
                    <a:pt x="1485900" y="297180"/>
                  </a:cubicBezTo>
                  <a:cubicBezTo>
                    <a:pt x="1524161" y="308112"/>
                    <a:pt x="1464927" y="292889"/>
                    <a:pt x="1512570" y="304800"/>
                  </a:cubicBezTo>
                  <a:cubicBezTo>
                    <a:pt x="1540818" y="323632"/>
                    <a:pt x="1526450" y="318244"/>
                    <a:pt x="1554480" y="323850"/>
                  </a:cubicBezTo>
                  <a:cubicBezTo>
                    <a:pt x="1557020" y="327660"/>
                    <a:pt x="1560492" y="330993"/>
                    <a:pt x="1562100" y="335280"/>
                  </a:cubicBezTo>
                  <a:cubicBezTo>
                    <a:pt x="1564374" y="341343"/>
                    <a:pt x="1560357" y="350998"/>
                    <a:pt x="1565910" y="354330"/>
                  </a:cubicBezTo>
                  <a:cubicBezTo>
                    <a:pt x="1575771" y="360247"/>
                    <a:pt x="1588770" y="356870"/>
                    <a:pt x="1600200" y="358140"/>
                  </a:cubicBezTo>
                  <a:cubicBezTo>
                    <a:pt x="1604010" y="360680"/>
                    <a:pt x="1608112" y="362829"/>
                    <a:pt x="1611630" y="365760"/>
                  </a:cubicBezTo>
                  <a:cubicBezTo>
                    <a:pt x="1640966" y="390206"/>
                    <a:pt x="1606111" y="365891"/>
                    <a:pt x="1634490" y="384810"/>
                  </a:cubicBezTo>
                  <a:cubicBezTo>
                    <a:pt x="1642110" y="383540"/>
                    <a:pt x="1650219" y="383971"/>
                    <a:pt x="1657350" y="381000"/>
                  </a:cubicBezTo>
                  <a:cubicBezTo>
                    <a:pt x="1665804" y="377478"/>
                    <a:pt x="1673734" y="372236"/>
                    <a:pt x="1680210" y="365760"/>
                  </a:cubicBezTo>
                  <a:cubicBezTo>
                    <a:pt x="1687076" y="358894"/>
                    <a:pt x="1693787" y="350688"/>
                    <a:pt x="1703070" y="346710"/>
                  </a:cubicBezTo>
                  <a:cubicBezTo>
                    <a:pt x="1707883" y="344647"/>
                    <a:pt x="1713407" y="344739"/>
                    <a:pt x="1718310" y="342900"/>
                  </a:cubicBezTo>
                  <a:cubicBezTo>
                    <a:pt x="1734357" y="336882"/>
                    <a:pt x="1733340" y="335490"/>
                    <a:pt x="1744980" y="323850"/>
                  </a:cubicBezTo>
                  <a:cubicBezTo>
                    <a:pt x="1748799" y="312394"/>
                    <a:pt x="1748204" y="310838"/>
                    <a:pt x="1756410" y="300990"/>
                  </a:cubicBezTo>
                  <a:cubicBezTo>
                    <a:pt x="1761688" y="294657"/>
                    <a:pt x="1771337" y="285466"/>
                    <a:pt x="1779270" y="281940"/>
                  </a:cubicBezTo>
                  <a:cubicBezTo>
                    <a:pt x="1786610" y="278678"/>
                    <a:pt x="1794510" y="276860"/>
                    <a:pt x="1802130" y="274320"/>
                  </a:cubicBezTo>
                  <a:cubicBezTo>
                    <a:pt x="1805940" y="273050"/>
                    <a:pt x="1809558" y="270844"/>
                    <a:pt x="1813560" y="270510"/>
                  </a:cubicBezTo>
                  <a:lnTo>
                    <a:pt x="1859280" y="266700"/>
                  </a:lnTo>
                  <a:cubicBezTo>
                    <a:pt x="1868326" y="260669"/>
                    <a:pt x="1877680" y="254739"/>
                    <a:pt x="1885950" y="247650"/>
                  </a:cubicBezTo>
                  <a:cubicBezTo>
                    <a:pt x="1890041" y="244143"/>
                    <a:pt x="1893570" y="240030"/>
                    <a:pt x="1897380" y="236220"/>
                  </a:cubicBezTo>
                  <a:cubicBezTo>
                    <a:pt x="1898650" y="232410"/>
                    <a:pt x="1899394" y="228382"/>
                    <a:pt x="1901190" y="224790"/>
                  </a:cubicBezTo>
                  <a:cubicBezTo>
                    <a:pt x="1903238" y="220694"/>
                    <a:pt x="1906950" y="217544"/>
                    <a:pt x="1908810" y="213360"/>
                  </a:cubicBezTo>
                  <a:cubicBezTo>
                    <a:pt x="1912072" y="206020"/>
                    <a:pt x="1913890" y="198120"/>
                    <a:pt x="1916430" y="190500"/>
                  </a:cubicBezTo>
                  <a:lnTo>
                    <a:pt x="1920240" y="179070"/>
                  </a:lnTo>
                  <a:cubicBezTo>
                    <a:pt x="1922528" y="160765"/>
                    <a:pt x="1920748" y="138092"/>
                    <a:pt x="1939290" y="125730"/>
                  </a:cubicBezTo>
                  <a:lnTo>
                    <a:pt x="1962150" y="110490"/>
                  </a:lnTo>
                  <a:cubicBezTo>
                    <a:pt x="1974061" y="62847"/>
                    <a:pt x="1958838" y="122081"/>
                    <a:pt x="1969770" y="83820"/>
                  </a:cubicBezTo>
                  <a:cubicBezTo>
                    <a:pt x="1971209" y="78785"/>
                    <a:pt x="1972075" y="73596"/>
                    <a:pt x="1973580" y="68580"/>
                  </a:cubicBezTo>
                  <a:cubicBezTo>
                    <a:pt x="1976814" y="57801"/>
                    <a:pt x="1980071" y="43039"/>
                    <a:pt x="1988820" y="34290"/>
                  </a:cubicBezTo>
                  <a:cubicBezTo>
                    <a:pt x="1992058" y="31052"/>
                    <a:pt x="1995906" y="28118"/>
                    <a:pt x="2000250" y="26670"/>
                  </a:cubicBezTo>
                  <a:cubicBezTo>
                    <a:pt x="2007579" y="24227"/>
                    <a:pt x="2015535" y="24375"/>
                    <a:pt x="2023110" y="22860"/>
                  </a:cubicBezTo>
                  <a:cubicBezTo>
                    <a:pt x="2028245" y="21833"/>
                    <a:pt x="2033315" y="20489"/>
                    <a:pt x="2038350" y="19050"/>
                  </a:cubicBezTo>
                  <a:cubicBezTo>
                    <a:pt x="2042212" y="17947"/>
                    <a:pt x="2045867" y="16143"/>
                    <a:pt x="2049780" y="15240"/>
                  </a:cubicBezTo>
                  <a:cubicBezTo>
                    <a:pt x="2062400" y="12328"/>
                    <a:pt x="2075593" y="11716"/>
                    <a:pt x="2087880" y="7620"/>
                  </a:cubicBezTo>
                  <a:lnTo>
                    <a:pt x="2110740" y="0"/>
                  </a:lnTo>
                  <a:cubicBezTo>
                    <a:pt x="2137410" y="1270"/>
                    <a:pt x="2164256" y="498"/>
                    <a:pt x="2190750" y="3810"/>
                  </a:cubicBezTo>
                  <a:cubicBezTo>
                    <a:pt x="2195294" y="4378"/>
                    <a:pt x="2198662" y="8499"/>
                    <a:pt x="2202180" y="11430"/>
                  </a:cubicBezTo>
                  <a:cubicBezTo>
                    <a:pt x="2211873" y="19507"/>
                    <a:pt x="2213355" y="25472"/>
                    <a:pt x="2225040" y="30480"/>
                  </a:cubicBezTo>
                  <a:cubicBezTo>
                    <a:pt x="2229853" y="32543"/>
                    <a:pt x="2235070" y="33769"/>
                    <a:pt x="2240280" y="34290"/>
                  </a:cubicBezTo>
                  <a:cubicBezTo>
                    <a:pt x="2260539" y="36316"/>
                    <a:pt x="2280920" y="36830"/>
                    <a:pt x="2301240" y="38100"/>
                  </a:cubicBezTo>
                  <a:cubicBezTo>
                    <a:pt x="2327442" y="55568"/>
                    <a:pt x="2315412" y="50444"/>
                    <a:pt x="2335530" y="57150"/>
                  </a:cubicBezTo>
                  <a:cubicBezTo>
                    <a:pt x="2341733" y="56116"/>
                    <a:pt x="2361781" y="53996"/>
                    <a:pt x="2369820" y="49530"/>
                  </a:cubicBezTo>
                  <a:cubicBezTo>
                    <a:pt x="2377826" y="45082"/>
                    <a:pt x="2392680" y="34290"/>
                    <a:pt x="2392680" y="34290"/>
                  </a:cubicBezTo>
                  <a:cubicBezTo>
                    <a:pt x="2401570" y="35560"/>
                    <a:pt x="2410748" y="35520"/>
                    <a:pt x="2419350" y="38100"/>
                  </a:cubicBezTo>
                  <a:cubicBezTo>
                    <a:pt x="2423736" y="39416"/>
                    <a:pt x="2426201" y="45720"/>
                    <a:pt x="2430780" y="45720"/>
                  </a:cubicBezTo>
                  <a:cubicBezTo>
                    <a:pt x="2435359" y="45720"/>
                    <a:pt x="2438400" y="40640"/>
                    <a:pt x="2442210" y="38100"/>
                  </a:cubicBezTo>
                  <a:cubicBezTo>
                    <a:pt x="2444750" y="34290"/>
                    <a:pt x="2446312" y="29601"/>
                    <a:pt x="2449830" y="26670"/>
                  </a:cubicBezTo>
                  <a:cubicBezTo>
                    <a:pt x="2454193" y="23034"/>
                    <a:pt x="2459797" y="21159"/>
                    <a:pt x="2465070" y="19050"/>
                  </a:cubicBezTo>
                  <a:cubicBezTo>
                    <a:pt x="2499623" y="5229"/>
                    <a:pt x="2475810" y="16365"/>
                    <a:pt x="2510790" y="7620"/>
                  </a:cubicBezTo>
                  <a:cubicBezTo>
                    <a:pt x="2518582" y="5672"/>
                    <a:pt x="2533650" y="0"/>
                    <a:pt x="2533650" y="0"/>
                  </a:cubicBezTo>
                  <a:cubicBezTo>
                    <a:pt x="2543810" y="1270"/>
                    <a:pt x="2554623" y="7"/>
                    <a:pt x="2564130" y="3810"/>
                  </a:cubicBezTo>
                  <a:cubicBezTo>
                    <a:pt x="2570954" y="6540"/>
                    <a:pt x="2572954" y="21457"/>
                    <a:pt x="2575560" y="26670"/>
                  </a:cubicBezTo>
                  <a:cubicBezTo>
                    <a:pt x="2577608" y="30766"/>
                    <a:pt x="2578803" y="36753"/>
                    <a:pt x="2583180" y="38100"/>
                  </a:cubicBezTo>
                  <a:cubicBezTo>
                    <a:pt x="2596587" y="42225"/>
                    <a:pt x="2611120" y="40640"/>
                    <a:pt x="2625090" y="41910"/>
                  </a:cubicBezTo>
                  <a:cubicBezTo>
                    <a:pt x="2638690" y="82710"/>
                    <a:pt x="2628468" y="46722"/>
                    <a:pt x="2636520" y="99060"/>
                  </a:cubicBezTo>
                  <a:cubicBezTo>
                    <a:pt x="2636650" y="99907"/>
                    <a:pt x="2642243" y="123359"/>
                    <a:pt x="2644140" y="125730"/>
                  </a:cubicBezTo>
                  <a:cubicBezTo>
                    <a:pt x="2647001" y="129306"/>
                    <a:pt x="2652052" y="130419"/>
                    <a:pt x="2655570" y="133350"/>
                  </a:cubicBezTo>
                  <a:cubicBezTo>
                    <a:pt x="2659709" y="136799"/>
                    <a:pt x="2662290" y="142163"/>
                    <a:pt x="2667000" y="144780"/>
                  </a:cubicBezTo>
                  <a:cubicBezTo>
                    <a:pt x="2674021" y="148681"/>
                    <a:pt x="2683177" y="147945"/>
                    <a:pt x="2689860" y="152400"/>
                  </a:cubicBezTo>
                  <a:lnTo>
                    <a:pt x="2701290" y="160020"/>
                  </a:lnTo>
                  <a:cubicBezTo>
                    <a:pt x="2720122" y="188268"/>
                    <a:pt x="2707550" y="181084"/>
                    <a:pt x="2735580" y="186690"/>
                  </a:cubicBezTo>
                  <a:cubicBezTo>
                    <a:pt x="2750820" y="185420"/>
                    <a:pt x="2766304" y="185879"/>
                    <a:pt x="2781300" y="182880"/>
                  </a:cubicBezTo>
                  <a:cubicBezTo>
                    <a:pt x="2790204" y="181099"/>
                    <a:pt x="2797740" y="168110"/>
                    <a:pt x="2804160" y="163830"/>
                  </a:cubicBezTo>
                  <a:cubicBezTo>
                    <a:pt x="2807502" y="161602"/>
                    <a:pt x="2811609" y="160551"/>
                    <a:pt x="2815590" y="160020"/>
                  </a:cubicBezTo>
                  <a:cubicBezTo>
                    <a:pt x="2830749" y="157999"/>
                    <a:pt x="2846070" y="157480"/>
                    <a:pt x="2861310" y="156210"/>
                  </a:cubicBezTo>
                  <a:cubicBezTo>
                    <a:pt x="2892817" y="135205"/>
                    <a:pt x="2868161" y="148590"/>
                    <a:pt x="2945130" y="148590"/>
                  </a:cubicBezTo>
                </a:path>
              </a:pathLst>
            </a:cu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Přímá spojnice se šipkou 6">
              <a:extLst>
                <a:ext uri="{FF2B5EF4-FFF2-40B4-BE49-F238E27FC236}">
                  <a16:creationId xmlns:a16="http://schemas.microsoft.com/office/drawing/2014/main" id="{F832DAE9-AF6B-4174-84C4-11742CCF0D83}"/>
                </a:ext>
              </a:extLst>
            </p:cNvPr>
            <p:cNvCxnSpPr>
              <a:endCxn id="6" idx="24"/>
            </p:cNvCxnSpPr>
            <p:nvPr/>
          </p:nvCxnSpPr>
          <p:spPr>
            <a:xfrm>
              <a:off x="3454400" y="2689521"/>
              <a:ext cx="565150" cy="933789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16816FD4-FB4F-481B-9D52-B9FAEFC42002}"/>
                </a:ext>
              </a:extLst>
            </p:cNvPr>
            <p:cNvCxnSpPr/>
            <p:nvPr/>
          </p:nvCxnSpPr>
          <p:spPr>
            <a:xfrm>
              <a:off x="3454400" y="2628667"/>
              <a:ext cx="2705240" cy="1521302"/>
            </a:xfrm>
            <a:prstGeom prst="straightConnector1">
              <a:avLst/>
            </a:prstGeom>
            <a:ln w="63500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050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21.0.2123"/>
  <p:tag name="SLIDO_PRESENTATION_ID" val="00000000-0000-0000-0000-000000000000"/>
  <p:tag name="SLIDO_EVENT_UUID" val="b0b311e9-c447-4b44-8f41-782d4ce13b4a"/>
  <p:tag name="SLIDO_EVENT_SECTION_UUID" val="dafa0c38-e541-49a7-ae89-958eef434819"/>
</p:tagLst>
</file>

<file path=ppt/theme/theme1.xml><?xml version="1.0" encoding="utf-8"?>
<a:theme xmlns:a="http://schemas.openxmlformats.org/drawingml/2006/main" name="Motiv Office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EN" id="{2E506FD8-3817-473C-A294-E269A29A4CA7}" vid="{CC7D5CA3-0E56-4AA8-8C92-016385AF8B3F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prezentace_EN</Template>
  <TotalTime>14158</TotalTime>
  <Words>149</Words>
  <Application>Microsoft Office PowerPoint</Application>
  <PresentationFormat>Předvádění na obrazovce (4:3)</PresentationFormat>
  <Paragraphs>76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Arr</vt:lpstr>
      <vt:lpstr>Calibri</vt:lpstr>
      <vt:lpstr>Calibri Light</vt:lpstr>
      <vt:lpstr>Georgia</vt:lpstr>
      <vt:lpstr>Maiandra GD</vt:lpstr>
      <vt:lpstr>Motiv Office</vt:lpstr>
      <vt:lpstr>Vlastní návrh</vt:lpstr>
      <vt:lpstr>Setkání s dopravci  Rozvoj FRA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MATEJOVA Vera</dc:creator>
  <cp:lastModifiedBy>SOJKOVA Alena</cp:lastModifiedBy>
  <cp:revision>874</cp:revision>
  <cp:lastPrinted>2022-10-27T13:52:51Z</cp:lastPrinted>
  <dcterms:created xsi:type="dcterms:W3CDTF">2021-10-18T08:46:45Z</dcterms:created>
  <dcterms:modified xsi:type="dcterms:W3CDTF">2022-11-03T10:26:08Z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0.21.0.2123</vt:lpwstr>
  </property>
</Properties>
</file>